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18"/>
  </p:notesMasterIdLst>
  <p:handoutMasterIdLst>
    <p:handoutMasterId r:id="rId19"/>
  </p:handoutMasterIdLst>
  <p:sldIdLst>
    <p:sldId id="387" r:id="rId5"/>
    <p:sldId id="405" r:id="rId6"/>
    <p:sldId id="311" r:id="rId7"/>
    <p:sldId id="407" r:id="rId8"/>
    <p:sldId id="392" r:id="rId9"/>
    <p:sldId id="417" r:id="rId10"/>
    <p:sldId id="388" r:id="rId11"/>
    <p:sldId id="418" r:id="rId12"/>
    <p:sldId id="419" r:id="rId13"/>
    <p:sldId id="420" r:id="rId14"/>
    <p:sldId id="421" r:id="rId15"/>
    <p:sldId id="422" r:id="rId16"/>
    <p:sldId id="38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riann Cardoso" initials="AC" lastIdx="12" clrIdx="6">
    <p:extLst>
      <p:ext uri="{19B8F6BF-5375-455C-9EA6-DF929625EA0E}">
        <p15:presenceInfo xmlns:p15="http://schemas.microsoft.com/office/powerpoint/2012/main" userId="S::ACardoso@octa.net::bc9ad89d-d5b5-496b-a5de-0983bdf51538" providerId="AD"/>
      </p:ext>
    </p:extLst>
  </p:cmAuthor>
  <p:cmAuthor id="1" name="Tamara Warren" initials="TW" lastIdx="2" clrIdx="0"/>
  <p:cmAuthor id="8" name="Nora Yeretzian" initials="NY" lastIdx="1" clrIdx="7">
    <p:extLst>
      <p:ext uri="{19B8F6BF-5375-455C-9EA6-DF929625EA0E}">
        <p15:presenceInfo xmlns:p15="http://schemas.microsoft.com/office/powerpoint/2012/main" userId="S::nyeretzian@octa.net::7aa994c9-c40e-418a-8ebd-0d9d40dfd2df" providerId="AD"/>
      </p:ext>
    </p:extLst>
  </p:cmAuthor>
  <p:cmAuthor id="2" name="Stephanie Chhan" initials="SC" lastIdx="4" clrIdx="1">
    <p:extLst>
      <p:ext uri="{19B8F6BF-5375-455C-9EA6-DF929625EA0E}">
        <p15:presenceInfo xmlns:p15="http://schemas.microsoft.com/office/powerpoint/2012/main" userId="S-1-5-21-3633736460-2878077899-1025941259-13308" providerId="AD"/>
      </p:ext>
    </p:extLst>
  </p:cmAuthor>
  <p:cmAuthor id="3" name="Keane Wong" initials="KW" lastIdx="1" clrIdx="2">
    <p:extLst>
      <p:ext uri="{19B8F6BF-5375-455C-9EA6-DF929625EA0E}">
        <p15:presenceInfo xmlns:p15="http://schemas.microsoft.com/office/powerpoint/2012/main" userId="S-1-5-21-3633736460-2878077899-1025941259-25355" providerId="AD"/>
      </p:ext>
    </p:extLst>
  </p:cmAuthor>
  <p:cmAuthor id="4" name="Nereida Villasenor" initials="NV" lastIdx="5" clrIdx="3">
    <p:extLst>
      <p:ext uri="{19B8F6BF-5375-455C-9EA6-DF929625EA0E}">
        <p15:presenceInfo xmlns:p15="http://schemas.microsoft.com/office/powerpoint/2012/main" userId="S-1-5-21-3633736460-2878077899-1025941259-3524" providerId="AD"/>
      </p:ext>
    </p:extLst>
  </p:cmAuthor>
  <p:cmAuthor id="5" name="Jennifer Farinas" initials="JF" lastIdx="12" clrIdx="4">
    <p:extLst>
      <p:ext uri="{19B8F6BF-5375-455C-9EA6-DF929625EA0E}">
        <p15:presenceInfo xmlns:p15="http://schemas.microsoft.com/office/powerpoint/2012/main" userId="S::jfarinas@octa.net::7341ec17-c2eb-4611-9729-ab93fb2b3598" providerId="AD"/>
      </p:ext>
    </p:extLst>
  </p:cmAuthor>
  <p:cmAuthor id="6" name="Louis Zhao" initials="LZ" lastIdx="6" clrIdx="5">
    <p:extLst>
      <p:ext uri="{19B8F6BF-5375-455C-9EA6-DF929625EA0E}">
        <p15:presenceInfo xmlns:p15="http://schemas.microsoft.com/office/powerpoint/2012/main" userId="S::LZhao@octa.net::64ba5031-cd0c-4e5d-aaa2-a53e0b987d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808381"/>
    <a:srgbClr val="FFC585"/>
    <a:srgbClr val="FFEFDD"/>
    <a:srgbClr val="FF8600"/>
    <a:srgbClr val="595959"/>
    <a:srgbClr val="DA7200"/>
    <a:srgbClr val="E2AC00"/>
    <a:srgbClr val="F8B5AE"/>
    <a:srgbClr val="1E6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40FF4-20A6-4283-90F9-3898D3AB0C6E}" v="9" dt="2021-07-23T21:36:47.636"/>
    <p1510:client id="{DB9ACA2D-E197-45BF-AB8B-91C95302D456}" v="270" dt="2021-07-23T02:14:00.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92" autoAdjust="0"/>
  </p:normalViewPr>
  <p:slideViewPr>
    <p:cSldViewPr snapToGrid="0">
      <p:cViewPr varScale="1">
        <p:scale>
          <a:sx n="72" d="100"/>
          <a:sy n="72" d="100"/>
        </p:scale>
        <p:origin x="645" y="4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Farinas" userId="S::jfarinas@octa.net::7341ec17-c2eb-4611-9729-ab93fb2b3598" providerId="AD" clId="Web-{7339FA78-F65E-4B3D-8AF2-25A88ABF0D61}"/>
    <pc:docChg chg="modSld">
      <pc:chgData name="Jennifer Farinas" userId="S::jfarinas@octa.net::7341ec17-c2eb-4611-9729-ab93fb2b3598" providerId="AD" clId="Web-{7339FA78-F65E-4B3D-8AF2-25A88ABF0D61}" dt="2021-02-17T18:39:50.082" v="15"/>
      <pc:docMkLst>
        <pc:docMk/>
      </pc:docMkLst>
      <pc:sldChg chg="modSp">
        <pc:chgData name="Jennifer Farinas" userId="S::jfarinas@octa.net::7341ec17-c2eb-4611-9729-ab93fb2b3598" providerId="AD" clId="Web-{7339FA78-F65E-4B3D-8AF2-25A88ABF0D61}" dt="2021-02-17T18:39:50.082" v="15"/>
        <pc:sldMkLst>
          <pc:docMk/>
          <pc:sldMk cId="2961365673" sldId="388"/>
        </pc:sldMkLst>
        <pc:graphicFrameChg chg="mod modGraphic">
          <ac:chgData name="Jennifer Farinas" userId="S::jfarinas@octa.net::7341ec17-c2eb-4611-9729-ab93fb2b3598" providerId="AD" clId="Web-{7339FA78-F65E-4B3D-8AF2-25A88ABF0D61}" dt="2021-02-17T18:39:50.082" v="15"/>
          <ac:graphicFrameMkLst>
            <pc:docMk/>
            <pc:sldMk cId="2961365673" sldId="388"/>
            <ac:graphicFrameMk id="5" creationId="{98834E27-BFDD-4FD3-B1F3-D81F98EB20AB}"/>
          </ac:graphicFrameMkLst>
        </pc:graphicFrameChg>
      </pc:sldChg>
    </pc:docChg>
  </pc:docChgLst>
  <pc:docChgLst>
    <pc:chgData name="Jennifer Farinas" userId="7341ec17-c2eb-4611-9729-ab93fb2b3598" providerId="ADAL" clId="{7AEC3E90-3E62-4230-B32C-96E0C9DDCFB5}"/>
    <pc:docChg chg="modSld">
      <pc:chgData name="Jennifer Farinas" userId="7341ec17-c2eb-4611-9729-ab93fb2b3598" providerId="ADAL" clId="{7AEC3E90-3E62-4230-B32C-96E0C9DDCFB5}" dt="2021-04-27T20:43:12.350" v="584" actId="20577"/>
      <pc:docMkLst>
        <pc:docMk/>
      </pc:docMkLst>
      <pc:sldChg chg="modNotesTx">
        <pc:chgData name="Jennifer Farinas" userId="7341ec17-c2eb-4611-9729-ab93fb2b3598" providerId="ADAL" clId="{7AEC3E90-3E62-4230-B32C-96E0C9DDCFB5}" dt="2021-04-27T17:50:10.766" v="554" actId="20577"/>
        <pc:sldMkLst>
          <pc:docMk/>
          <pc:sldMk cId="3872168607" sldId="389"/>
        </pc:sldMkLst>
      </pc:sldChg>
      <pc:sldChg chg="modNotesTx">
        <pc:chgData name="Jennifer Farinas" userId="7341ec17-c2eb-4611-9729-ab93fb2b3598" providerId="ADAL" clId="{7AEC3E90-3E62-4230-B32C-96E0C9DDCFB5}" dt="2021-04-27T20:42:33.139" v="572" actId="113"/>
        <pc:sldMkLst>
          <pc:docMk/>
          <pc:sldMk cId="3747808125" sldId="392"/>
        </pc:sldMkLst>
      </pc:sldChg>
      <pc:sldChg chg="modNotesTx">
        <pc:chgData name="Jennifer Farinas" userId="7341ec17-c2eb-4611-9729-ab93fb2b3598" providerId="ADAL" clId="{7AEC3E90-3E62-4230-B32C-96E0C9DDCFB5}" dt="2021-04-27T17:38:15.032" v="25" actId="20577"/>
        <pc:sldMkLst>
          <pc:docMk/>
          <pc:sldMk cId="407430679" sldId="400"/>
        </pc:sldMkLst>
      </pc:sldChg>
      <pc:sldChg chg="modNotesTx">
        <pc:chgData name="Jennifer Farinas" userId="7341ec17-c2eb-4611-9729-ab93fb2b3598" providerId="ADAL" clId="{7AEC3E90-3E62-4230-B32C-96E0C9DDCFB5}" dt="2021-04-27T20:43:12.350" v="584" actId="20577"/>
        <pc:sldMkLst>
          <pc:docMk/>
          <pc:sldMk cId="345419400" sldId="401"/>
        </pc:sldMkLst>
      </pc:sldChg>
      <pc:sldChg chg="modNotesTx">
        <pc:chgData name="Jennifer Farinas" userId="7341ec17-c2eb-4611-9729-ab93fb2b3598" providerId="ADAL" clId="{7AEC3E90-3E62-4230-B32C-96E0C9DDCFB5}" dt="2021-04-27T17:39:39.895" v="56" actId="20577"/>
        <pc:sldMkLst>
          <pc:docMk/>
          <pc:sldMk cId="950898479" sldId="402"/>
        </pc:sldMkLst>
      </pc:sldChg>
      <pc:sldChg chg="modNotesTx">
        <pc:chgData name="Jennifer Farinas" userId="7341ec17-c2eb-4611-9729-ab93fb2b3598" providerId="ADAL" clId="{7AEC3E90-3E62-4230-B32C-96E0C9DDCFB5}" dt="2021-04-27T17:43:52.444" v="78" actId="20577"/>
        <pc:sldMkLst>
          <pc:docMk/>
          <pc:sldMk cId="2150133615" sldId="416"/>
        </pc:sldMkLst>
      </pc:sldChg>
      <pc:sldChg chg="modNotesTx">
        <pc:chgData name="Jennifer Farinas" userId="7341ec17-c2eb-4611-9729-ab93fb2b3598" providerId="ADAL" clId="{7AEC3E90-3E62-4230-B32C-96E0C9DDCFB5}" dt="2021-04-27T17:42:00.578" v="70" actId="20577"/>
        <pc:sldMkLst>
          <pc:docMk/>
          <pc:sldMk cId="2255102989" sldId="418"/>
        </pc:sldMkLst>
      </pc:sldChg>
      <pc:sldChg chg="modNotesTx">
        <pc:chgData name="Jennifer Farinas" userId="7341ec17-c2eb-4611-9729-ab93fb2b3598" providerId="ADAL" clId="{7AEC3E90-3E62-4230-B32C-96E0C9DDCFB5}" dt="2021-04-27T17:45:37.589" v="97" actId="20577"/>
        <pc:sldMkLst>
          <pc:docMk/>
          <pc:sldMk cId="3561441221" sldId="422"/>
        </pc:sldMkLst>
      </pc:sldChg>
      <pc:sldChg chg="modNotesTx">
        <pc:chgData name="Jennifer Farinas" userId="7341ec17-c2eb-4611-9729-ab93fb2b3598" providerId="ADAL" clId="{7AEC3E90-3E62-4230-B32C-96E0C9DDCFB5}" dt="2021-04-27T17:48:43.497" v="438" actId="20577"/>
        <pc:sldMkLst>
          <pc:docMk/>
          <pc:sldMk cId="3479187314" sldId="424"/>
        </pc:sldMkLst>
      </pc:sldChg>
    </pc:docChg>
  </pc:docChgLst>
  <pc:docChgLst>
    <pc:chgData name="Jennifer Farinas" userId="S::jfarinas@octa.net::7341ec17-c2eb-4611-9729-ab93fb2b3598" providerId="AD" clId="Web-{F0EE282C-211D-42FE-B332-B88B2A2229AB}"/>
    <pc:docChg chg="modSld">
      <pc:chgData name="Jennifer Farinas" userId="S::jfarinas@octa.net::7341ec17-c2eb-4611-9729-ab93fb2b3598" providerId="AD" clId="Web-{F0EE282C-211D-42FE-B332-B88B2A2229AB}" dt="2021-01-19T23:29:45.710" v="26" actId="20577"/>
      <pc:docMkLst>
        <pc:docMk/>
      </pc:docMkLst>
      <pc:sldChg chg="modSp">
        <pc:chgData name="Jennifer Farinas" userId="S::jfarinas@octa.net::7341ec17-c2eb-4611-9729-ab93fb2b3598" providerId="AD" clId="Web-{F0EE282C-211D-42FE-B332-B88B2A2229AB}" dt="2021-01-19T23:29:45.710" v="26" actId="20577"/>
        <pc:sldMkLst>
          <pc:docMk/>
          <pc:sldMk cId="2753811721" sldId="384"/>
        </pc:sldMkLst>
        <pc:spChg chg="mod">
          <ac:chgData name="Jennifer Farinas" userId="S::jfarinas@octa.net::7341ec17-c2eb-4611-9729-ab93fb2b3598" providerId="AD" clId="Web-{F0EE282C-211D-42FE-B332-B88B2A2229AB}" dt="2021-01-19T23:29:45.710" v="26" actId="20577"/>
          <ac:spMkLst>
            <pc:docMk/>
            <pc:sldMk cId="2753811721" sldId="384"/>
            <ac:spMk id="2" creationId="{0F8BE57A-C58B-4FA9-9B76-118EB6152EE0}"/>
          </ac:spMkLst>
        </pc:spChg>
      </pc:sldChg>
      <pc:sldChg chg="modSp">
        <pc:chgData name="Jennifer Farinas" userId="S::jfarinas@octa.net::7341ec17-c2eb-4611-9729-ab93fb2b3598" providerId="AD" clId="Web-{F0EE282C-211D-42FE-B332-B88B2A2229AB}" dt="2021-01-19T23:29:37.772" v="15" actId="20577"/>
        <pc:sldMkLst>
          <pc:docMk/>
          <pc:sldMk cId="2669147904" sldId="386"/>
        </pc:sldMkLst>
        <pc:spChg chg="mod">
          <ac:chgData name="Jennifer Farinas" userId="S::jfarinas@octa.net::7341ec17-c2eb-4611-9729-ab93fb2b3598" providerId="AD" clId="Web-{F0EE282C-211D-42FE-B332-B88B2A2229AB}" dt="2021-01-19T23:29:37.772" v="15" actId="20577"/>
          <ac:spMkLst>
            <pc:docMk/>
            <pc:sldMk cId="2669147904" sldId="386"/>
            <ac:spMk id="2" creationId="{71DAF631-176C-412D-A8F9-ED73414FB45A}"/>
          </ac:spMkLst>
        </pc:spChg>
      </pc:sldChg>
    </pc:docChg>
  </pc:docChgLst>
  <pc:docChgLst>
    <pc:chgData name="Cristina" userId="5393a65d-d29d-4cf3-947d-79e605486321" providerId="ADAL" clId="{0BF19DAB-5448-436B-8BBD-1BFA23208320}"/>
    <pc:docChg chg="custSel addSld delSld modSld modMainMaster">
      <pc:chgData name="Cristina" userId="5393a65d-d29d-4cf3-947d-79e605486321" providerId="ADAL" clId="{0BF19DAB-5448-436B-8BBD-1BFA23208320}" dt="2021-03-23T17:00:30.558" v="228" actId="20577"/>
      <pc:docMkLst>
        <pc:docMk/>
      </pc:docMkLst>
      <pc:sldChg chg="addSp delSp modSp add mod">
        <pc:chgData name="Cristina" userId="5393a65d-d29d-4cf3-947d-79e605486321" providerId="ADAL" clId="{0BF19DAB-5448-436B-8BBD-1BFA23208320}" dt="2021-03-23T17:00:30.558" v="228" actId="20577"/>
        <pc:sldMkLst>
          <pc:docMk/>
          <pc:sldMk cId="2341134106" sldId="311"/>
        </pc:sldMkLst>
        <pc:spChg chg="mod">
          <ac:chgData name="Cristina" userId="5393a65d-d29d-4cf3-947d-79e605486321" providerId="ADAL" clId="{0BF19DAB-5448-436B-8BBD-1BFA23208320}" dt="2021-03-23T17:00:30.558" v="228" actId="20577"/>
          <ac:spMkLst>
            <pc:docMk/>
            <pc:sldMk cId="2341134106" sldId="311"/>
            <ac:spMk id="2" creationId="{DB52ABC6-B672-413D-95E9-D9069031266B}"/>
          </ac:spMkLst>
        </pc:spChg>
        <pc:spChg chg="mod">
          <ac:chgData name="Cristina" userId="5393a65d-d29d-4cf3-947d-79e605486321" providerId="ADAL" clId="{0BF19DAB-5448-436B-8BBD-1BFA23208320}" dt="2021-03-23T17:00:10.614" v="218" actId="2711"/>
          <ac:spMkLst>
            <pc:docMk/>
            <pc:sldMk cId="2341134106" sldId="311"/>
            <ac:spMk id="71" creationId="{B87C586B-E6E1-4128-9271-0525150BFDEF}"/>
          </ac:spMkLst>
        </pc:spChg>
        <pc:picChg chg="add mod">
          <ac:chgData name="Cristina" userId="5393a65d-d29d-4cf3-947d-79e605486321" providerId="ADAL" clId="{0BF19DAB-5448-436B-8BBD-1BFA23208320}" dt="2021-03-23T16:51:18.442" v="56" actId="14100"/>
          <ac:picMkLst>
            <pc:docMk/>
            <pc:sldMk cId="2341134106" sldId="311"/>
            <ac:picMk id="6" creationId="{63648475-E166-4583-BFCC-9E232AFA5B2A}"/>
          </ac:picMkLst>
        </pc:picChg>
        <pc:picChg chg="add del mod">
          <ac:chgData name="Cristina" userId="5393a65d-d29d-4cf3-947d-79e605486321" providerId="ADAL" clId="{0BF19DAB-5448-436B-8BBD-1BFA23208320}" dt="2021-03-23T16:51:10.562" v="52" actId="478"/>
          <ac:picMkLst>
            <pc:docMk/>
            <pc:sldMk cId="2341134106" sldId="311"/>
            <ac:picMk id="7" creationId="{07BC6B08-64D8-4198-8BE8-5F8CB4343E34}"/>
          </ac:picMkLst>
        </pc:picChg>
        <pc:picChg chg="mod">
          <ac:chgData name="Cristina" userId="5393a65d-d29d-4cf3-947d-79e605486321" providerId="ADAL" clId="{0BF19DAB-5448-436B-8BBD-1BFA23208320}" dt="2021-03-23T16:51:35.834" v="87" actId="1076"/>
          <ac:picMkLst>
            <pc:docMk/>
            <pc:sldMk cId="2341134106" sldId="311"/>
            <ac:picMk id="1028" creationId="{D17C352B-DA59-49FC-8263-C23CFB7A7571}"/>
          </ac:picMkLst>
        </pc:picChg>
        <pc:picChg chg="add del mod">
          <ac:chgData name="Cristina" userId="5393a65d-d29d-4cf3-947d-79e605486321" providerId="ADAL" clId="{0BF19DAB-5448-436B-8BBD-1BFA23208320}" dt="2021-03-23T16:51:28.143" v="86" actId="1035"/>
          <ac:picMkLst>
            <pc:docMk/>
            <pc:sldMk cId="2341134106" sldId="311"/>
            <ac:picMk id="1030" creationId="{A3BEF362-40E0-4E22-8466-CCB3179566A6}"/>
          </ac:picMkLst>
        </pc:picChg>
      </pc:sldChg>
      <pc:sldChg chg="delSp modSp add del mod delAnim">
        <pc:chgData name="Cristina" userId="5393a65d-d29d-4cf3-947d-79e605486321" providerId="ADAL" clId="{0BF19DAB-5448-436B-8BBD-1BFA23208320}" dt="2021-03-23T16:57:40.443" v="203" actId="47"/>
        <pc:sldMkLst>
          <pc:docMk/>
          <pc:sldMk cId="3110224820" sldId="312"/>
        </pc:sldMkLst>
        <pc:spChg chg="mod">
          <ac:chgData name="Cristina" userId="5393a65d-d29d-4cf3-947d-79e605486321" providerId="ADAL" clId="{0BF19DAB-5448-436B-8BBD-1BFA23208320}" dt="2021-03-23T16:54:33.497" v="98"/>
          <ac:spMkLst>
            <pc:docMk/>
            <pc:sldMk cId="3110224820" sldId="312"/>
            <ac:spMk id="4" creationId="{AC734E84-5E7C-410E-B8E4-DB5148D794A8}"/>
          </ac:spMkLst>
        </pc:spChg>
        <pc:spChg chg="del">
          <ac:chgData name="Cristina" userId="5393a65d-d29d-4cf3-947d-79e605486321" providerId="ADAL" clId="{0BF19DAB-5448-436B-8BBD-1BFA23208320}" dt="2021-03-23T16:54:06.992" v="93" actId="478"/>
          <ac:spMkLst>
            <pc:docMk/>
            <pc:sldMk cId="3110224820" sldId="312"/>
            <ac:spMk id="9" creationId="{1A2203A7-4CA2-4C18-B617-33405B190B22}"/>
          </ac:spMkLst>
        </pc:spChg>
        <pc:spChg chg="mod">
          <ac:chgData name="Cristina" userId="5393a65d-d29d-4cf3-947d-79e605486321" providerId="ADAL" clId="{0BF19DAB-5448-436B-8BBD-1BFA23208320}" dt="2021-03-23T16:54:33.497" v="98"/>
          <ac:spMkLst>
            <pc:docMk/>
            <pc:sldMk cId="3110224820" sldId="312"/>
            <ac:spMk id="19" creationId="{E6354D97-A8E4-41E5-99EE-329F2FC214F8}"/>
          </ac:spMkLst>
        </pc:spChg>
        <pc:spChg chg="del mod">
          <ac:chgData name="Cristina" userId="5393a65d-d29d-4cf3-947d-79e605486321" providerId="ADAL" clId="{0BF19DAB-5448-436B-8BBD-1BFA23208320}" dt="2021-03-23T16:54:13.610" v="96" actId="478"/>
          <ac:spMkLst>
            <pc:docMk/>
            <pc:sldMk cId="3110224820" sldId="312"/>
            <ac:spMk id="26" creationId="{05BF0959-43BD-4D2E-84CD-01B7B388ABE2}"/>
          </ac:spMkLst>
        </pc:spChg>
        <pc:grpChg chg="del">
          <ac:chgData name="Cristina" userId="5393a65d-d29d-4cf3-947d-79e605486321" providerId="ADAL" clId="{0BF19DAB-5448-436B-8BBD-1BFA23208320}" dt="2021-03-23T16:54:09.546" v="94" actId="478"/>
          <ac:grpSpMkLst>
            <pc:docMk/>
            <pc:sldMk cId="3110224820" sldId="312"/>
            <ac:grpSpMk id="17" creationId="{AE566C89-155B-4D8B-AD57-711EFF8EC5A8}"/>
          </ac:grpSpMkLst>
        </pc:grpChg>
        <pc:picChg chg="del">
          <ac:chgData name="Cristina" userId="5393a65d-d29d-4cf3-947d-79e605486321" providerId="ADAL" clId="{0BF19DAB-5448-436B-8BBD-1BFA23208320}" dt="2021-03-23T16:54:05.126" v="92" actId="478"/>
          <ac:picMkLst>
            <pc:docMk/>
            <pc:sldMk cId="3110224820" sldId="312"/>
            <ac:picMk id="11" creationId="{E7D2B880-FB37-4F2E-817D-5899958E0874}"/>
          </ac:picMkLst>
        </pc:picChg>
        <pc:picChg chg="del">
          <ac:chgData name="Cristina" userId="5393a65d-d29d-4cf3-947d-79e605486321" providerId="ADAL" clId="{0BF19DAB-5448-436B-8BBD-1BFA23208320}" dt="2021-03-23T16:54:02.842" v="91" actId="478"/>
          <ac:picMkLst>
            <pc:docMk/>
            <pc:sldMk cId="3110224820" sldId="312"/>
            <ac:picMk id="1028" creationId="{F652E486-0712-4F8A-AF5F-D1731DFFFCC2}"/>
          </ac:picMkLst>
        </pc:picChg>
      </pc:sldChg>
      <pc:sldChg chg="modSp">
        <pc:chgData name="Cristina" userId="5393a65d-d29d-4cf3-947d-79e605486321" providerId="ADAL" clId="{0BF19DAB-5448-436B-8BBD-1BFA23208320}" dt="2021-03-23T16:54:33.497" v="98"/>
        <pc:sldMkLst>
          <pc:docMk/>
          <pc:sldMk cId="2961365673" sldId="388"/>
        </pc:sldMkLst>
        <pc:spChg chg="mod">
          <ac:chgData name="Cristina" userId="5393a65d-d29d-4cf3-947d-79e605486321" providerId="ADAL" clId="{0BF19DAB-5448-436B-8BBD-1BFA23208320}" dt="2021-03-23T16:54:33.497" v="98"/>
          <ac:spMkLst>
            <pc:docMk/>
            <pc:sldMk cId="2961365673" sldId="388"/>
            <ac:spMk id="2" creationId="{C3EA7E07-8167-484A-A7A1-5D5A0BEA18B4}"/>
          </ac:spMkLst>
        </pc:spChg>
        <pc:spChg chg="mod">
          <ac:chgData name="Cristina" userId="5393a65d-d29d-4cf3-947d-79e605486321" providerId="ADAL" clId="{0BF19DAB-5448-436B-8BBD-1BFA23208320}" dt="2021-03-23T16:54:33.497" v="98"/>
          <ac:spMkLst>
            <pc:docMk/>
            <pc:sldMk cId="2961365673" sldId="388"/>
            <ac:spMk id="4" creationId="{6B99B40F-2382-4DB4-B766-2180BDF4D5E2}"/>
          </ac:spMkLst>
        </pc:spChg>
      </pc:sldChg>
      <pc:sldChg chg="modSp">
        <pc:chgData name="Cristina" userId="5393a65d-d29d-4cf3-947d-79e605486321" providerId="ADAL" clId="{0BF19DAB-5448-436B-8BBD-1BFA23208320}" dt="2021-03-23T16:54:33.497" v="98"/>
        <pc:sldMkLst>
          <pc:docMk/>
          <pc:sldMk cId="3872168607" sldId="389"/>
        </pc:sldMkLst>
        <pc:spChg chg="mod">
          <ac:chgData name="Cristina" userId="5393a65d-d29d-4cf3-947d-79e605486321" providerId="ADAL" clId="{0BF19DAB-5448-436B-8BBD-1BFA23208320}" dt="2021-03-23T16:54:33.497" v="98"/>
          <ac:spMkLst>
            <pc:docMk/>
            <pc:sldMk cId="3872168607" sldId="389"/>
            <ac:spMk id="2" creationId="{00000000-0000-0000-0000-000000000000}"/>
          </ac:spMkLst>
        </pc:spChg>
        <pc:spChg chg="mod">
          <ac:chgData name="Cristina" userId="5393a65d-d29d-4cf3-947d-79e605486321" providerId="ADAL" clId="{0BF19DAB-5448-436B-8BBD-1BFA23208320}" dt="2021-03-23T16:54:33.497" v="98"/>
          <ac:spMkLst>
            <pc:docMk/>
            <pc:sldMk cId="3872168607" sldId="389"/>
            <ac:spMk id="4" creationId="{00000000-0000-0000-0000-000000000000}"/>
          </ac:spMkLst>
        </pc:spChg>
      </pc:sldChg>
      <pc:sldChg chg="modSp">
        <pc:chgData name="Cristina" userId="5393a65d-d29d-4cf3-947d-79e605486321" providerId="ADAL" clId="{0BF19DAB-5448-436B-8BBD-1BFA23208320}" dt="2021-03-23T16:54:33.497" v="98"/>
        <pc:sldMkLst>
          <pc:docMk/>
          <pc:sldMk cId="3747808125" sldId="392"/>
        </pc:sldMkLst>
        <pc:spChg chg="mod">
          <ac:chgData name="Cristina" userId="5393a65d-d29d-4cf3-947d-79e605486321" providerId="ADAL" clId="{0BF19DAB-5448-436B-8BBD-1BFA23208320}" dt="2021-03-23T16:54:33.497" v="98"/>
          <ac:spMkLst>
            <pc:docMk/>
            <pc:sldMk cId="3747808125" sldId="392"/>
            <ac:spMk id="2" creationId="{0F8BE57A-C58B-4FA9-9B76-118EB6152EE0}"/>
          </ac:spMkLst>
        </pc:spChg>
        <pc:spChg chg="mod">
          <ac:chgData name="Cristina" userId="5393a65d-d29d-4cf3-947d-79e605486321" providerId="ADAL" clId="{0BF19DAB-5448-436B-8BBD-1BFA23208320}" dt="2021-03-23T16:54:33.497" v="98"/>
          <ac:spMkLst>
            <pc:docMk/>
            <pc:sldMk cId="3747808125" sldId="392"/>
            <ac:spMk id="4" creationId="{BC9ED320-2179-48C3-A920-5DA7C646DCCA}"/>
          </ac:spMkLst>
        </pc:spChg>
      </pc:sldChg>
      <pc:sldChg chg="modSp">
        <pc:chgData name="Cristina" userId="5393a65d-d29d-4cf3-947d-79e605486321" providerId="ADAL" clId="{0BF19DAB-5448-436B-8BBD-1BFA23208320}" dt="2021-03-23T16:54:33.497" v="98"/>
        <pc:sldMkLst>
          <pc:docMk/>
          <pc:sldMk cId="1677592253" sldId="398"/>
        </pc:sldMkLst>
        <pc:spChg chg="mod">
          <ac:chgData name="Cristina" userId="5393a65d-d29d-4cf3-947d-79e605486321" providerId="ADAL" clId="{0BF19DAB-5448-436B-8BBD-1BFA23208320}" dt="2021-03-23T16:54:33.497" v="98"/>
          <ac:spMkLst>
            <pc:docMk/>
            <pc:sldMk cId="1677592253" sldId="398"/>
            <ac:spMk id="2" creationId="{A6495001-3BEF-4C5B-B714-CA500F1D9C21}"/>
          </ac:spMkLst>
        </pc:spChg>
        <pc:spChg chg="mod">
          <ac:chgData name="Cristina" userId="5393a65d-d29d-4cf3-947d-79e605486321" providerId="ADAL" clId="{0BF19DAB-5448-436B-8BBD-1BFA23208320}" dt="2021-03-23T16:54:33.497" v="98"/>
          <ac:spMkLst>
            <pc:docMk/>
            <pc:sldMk cId="1677592253" sldId="398"/>
            <ac:spMk id="3" creationId="{A355E60D-D2D2-4795-A32B-4F942638F242}"/>
          </ac:spMkLst>
        </pc:spChg>
        <pc:spChg chg="mod">
          <ac:chgData name="Cristina" userId="5393a65d-d29d-4cf3-947d-79e605486321" providerId="ADAL" clId="{0BF19DAB-5448-436B-8BBD-1BFA23208320}" dt="2021-03-23T16:54:33.497" v="98"/>
          <ac:spMkLst>
            <pc:docMk/>
            <pc:sldMk cId="1677592253" sldId="398"/>
            <ac:spMk id="4" creationId="{509EAF45-68AD-4F90-A5BE-CE5C973181FF}"/>
          </ac:spMkLst>
        </pc:spChg>
        <pc:picChg chg="mod">
          <ac:chgData name="Cristina" userId="5393a65d-d29d-4cf3-947d-79e605486321" providerId="ADAL" clId="{0BF19DAB-5448-436B-8BBD-1BFA23208320}" dt="2021-03-23T16:54:33.497" v="98"/>
          <ac:picMkLst>
            <pc:docMk/>
            <pc:sldMk cId="1677592253" sldId="398"/>
            <ac:picMk id="6" creationId="{A6E2F2C6-53EE-492A-9385-4F3040DDEACA}"/>
          </ac:picMkLst>
        </pc:picChg>
      </pc:sldChg>
      <pc:sldChg chg="modSp">
        <pc:chgData name="Cristina" userId="5393a65d-d29d-4cf3-947d-79e605486321" providerId="ADAL" clId="{0BF19DAB-5448-436B-8BBD-1BFA23208320}" dt="2021-03-23T16:54:33.497" v="98"/>
        <pc:sldMkLst>
          <pc:docMk/>
          <pc:sldMk cId="4063914949" sldId="399"/>
        </pc:sldMkLst>
        <pc:spChg chg="mod">
          <ac:chgData name="Cristina" userId="5393a65d-d29d-4cf3-947d-79e605486321" providerId="ADAL" clId="{0BF19DAB-5448-436B-8BBD-1BFA23208320}" dt="2021-03-23T16:54:33.497" v="98"/>
          <ac:spMkLst>
            <pc:docMk/>
            <pc:sldMk cId="4063914949" sldId="399"/>
            <ac:spMk id="2" creationId="{0F8BE57A-C58B-4FA9-9B76-118EB6152EE0}"/>
          </ac:spMkLst>
        </pc:spChg>
        <pc:spChg chg="mod">
          <ac:chgData name="Cristina" userId="5393a65d-d29d-4cf3-947d-79e605486321" providerId="ADAL" clId="{0BF19DAB-5448-436B-8BBD-1BFA23208320}" dt="2021-03-23T16:54:33.497" v="98"/>
          <ac:spMkLst>
            <pc:docMk/>
            <pc:sldMk cId="4063914949" sldId="399"/>
            <ac:spMk id="4" creationId="{BC9ED320-2179-48C3-A920-5DA7C646DCCA}"/>
          </ac:spMkLst>
        </pc:spChg>
      </pc:sldChg>
      <pc:sldChg chg="modSp">
        <pc:chgData name="Cristina" userId="5393a65d-d29d-4cf3-947d-79e605486321" providerId="ADAL" clId="{0BF19DAB-5448-436B-8BBD-1BFA23208320}" dt="2021-03-23T16:54:33.497" v="98"/>
        <pc:sldMkLst>
          <pc:docMk/>
          <pc:sldMk cId="407430679" sldId="400"/>
        </pc:sldMkLst>
        <pc:spChg chg="mod">
          <ac:chgData name="Cristina" userId="5393a65d-d29d-4cf3-947d-79e605486321" providerId="ADAL" clId="{0BF19DAB-5448-436B-8BBD-1BFA23208320}" dt="2021-03-23T16:54:33.497" v="98"/>
          <ac:spMkLst>
            <pc:docMk/>
            <pc:sldMk cId="407430679" sldId="400"/>
            <ac:spMk id="2" creationId="{0F8BE57A-C58B-4FA9-9B76-118EB6152EE0}"/>
          </ac:spMkLst>
        </pc:spChg>
        <pc:spChg chg="mod">
          <ac:chgData name="Cristina" userId="5393a65d-d29d-4cf3-947d-79e605486321" providerId="ADAL" clId="{0BF19DAB-5448-436B-8BBD-1BFA23208320}" dt="2021-03-23T16:54:33.497" v="98"/>
          <ac:spMkLst>
            <pc:docMk/>
            <pc:sldMk cId="407430679" sldId="400"/>
            <ac:spMk id="4" creationId="{BC9ED320-2179-48C3-A920-5DA7C646DCCA}"/>
          </ac:spMkLst>
        </pc:spChg>
      </pc:sldChg>
      <pc:sldChg chg="modSp">
        <pc:chgData name="Cristina" userId="5393a65d-d29d-4cf3-947d-79e605486321" providerId="ADAL" clId="{0BF19DAB-5448-436B-8BBD-1BFA23208320}" dt="2021-03-23T16:54:33.497" v="98"/>
        <pc:sldMkLst>
          <pc:docMk/>
          <pc:sldMk cId="345419400" sldId="401"/>
        </pc:sldMkLst>
        <pc:spChg chg="mod">
          <ac:chgData name="Cristina" userId="5393a65d-d29d-4cf3-947d-79e605486321" providerId="ADAL" clId="{0BF19DAB-5448-436B-8BBD-1BFA23208320}" dt="2021-03-23T16:54:33.497" v="98"/>
          <ac:spMkLst>
            <pc:docMk/>
            <pc:sldMk cId="345419400" sldId="401"/>
            <ac:spMk id="2" creationId="{0F8BE57A-C58B-4FA9-9B76-118EB6152EE0}"/>
          </ac:spMkLst>
        </pc:spChg>
        <pc:spChg chg="mod">
          <ac:chgData name="Cristina" userId="5393a65d-d29d-4cf3-947d-79e605486321" providerId="ADAL" clId="{0BF19DAB-5448-436B-8BBD-1BFA23208320}" dt="2021-03-23T16:54:33.497" v="98"/>
          <ac:spMkLst>
            <pc:docMk/>
            <pc:sldMk cId="345419400" sldId="401"/>
            <ac:spMk id="4" creationId="{BC9ED320-2179-48C3-A920-5DA7C646DCCA}"/>
          </ac:spMkLst>
        </pc:spChg>
      </pc:sldChg>
      <pc:sldChg chg="modSp">
        <pc:chgData name="Cristina" userId="5393a65d-d29d-4cf3-947d-79e605486321" providerId="ADAL" clId="{0BF19DAB-5448-436B-8BBD-1BFA23208320}" dt="2021-03-23T16:54:33.497" v="98"/>
        <pc:sldMkLst>
          <pc:docMk/>
          <pc:sldMk cId="950898479" sldId="402"/>
        </pc:sldMkLst>
        <pc:spChg chg="mod">
          <ac:chgData name="Cristina" userId="5393a65d-d29d-4cf3-947d-79e605486321" providerId="ADAL" clId="{0BF19DAB-5448-436B-8BBD-1BFA23208320}" dt="2021-03-23T16:54:33.497" v="98"/>
          <ac:spMkLst>
            <pc:docMk/>
            <pc:sldMk cId="950898479" sldId="402"/>
            <ac:spMk id="2" creationId="{30AA1C32-6B55-4B12-A1F7-E37B3D2964C9}"/>
          </ac:spMkLst>
        </pc:spChg>
        <pc:spChg chg="mod">
          <ac:chgData name="Cristina" userId="5393a65d-d29d-4cf3-947d-79e605486321" providerId="ADAL" clId="{0BF19DAB-5448-436B-8BBD-1BFA23208320}" dt="2021-03-23T16:54:33.497" v="98"/>
          <ac:spMkLst>
            <pc:docMk/>
            <pc:sldMk cId="950898479" sldId="402"/>
            <ac:spMk id="4" creationId="{617D56D4-2DF1-4DB1-ACA6-6A4C361BF254}"/>
          </ac:spMkLst>
        </pc:spChg>
      </pc:sldChg>
      <pc:sldChg chg="modSp">
        <pc:chgData name="Cristina" userId="5393a65d-d29d-4cf3-947d-79e605486321" providerId="ADAL" clId="{0BF19DAB-5448-436B-8BBD-1BFA23208320}" dt="2021-03-23T16:54:33.497" v="98"/>
        <pc:sldMkLst>
          <pc:docMk/>
          <pc:sldMk cId="3139098352" sldId="403"/>
        </pc:sldMkLst>
        <pc:spChg chg="mod">
          <ac:chgData name="Cristina" userId="5393a65d-d29d-4cf3-947d-79e605486321" providerId="ADAL" clId="{0BF19DAB-5448-436B-8BBD-1BFA23208320}" dt="2021-03-23T16:54:33.497" v="98"/>
          <ac:spMkLst>
            <pc:docMk/>
            <pc:sldMk cId="3139098352" sldId="403"/>
            <ac:spMk id="2" creationId="{027EFC49-3CD9-44A3-88DA-37C19E0EED49}"/>
          </ac:spMkLst>
        </pc:spChg>
        <pc:spChg chg="mod">
          <ac:chgData name="Cristina" userId="5393a65d-d29d-4cf3-947d-79e605486321" providerId="ADAL" clId="{0BF19DAB-5448-436B-8BBD-1BFA23208320}" dt="2021-03-23T16:54:33.497" v="98"/>
          <ac:spMkLst>
            <pc:docMk/>
            <pc:sldMk cId="3139098352" sldId="403"/>
            <ac:spMk id="4" creationId="{143DB319-BFD3-4926-B315-75C6CBFB123C}"/>
          </ac:spMkLst>
        </pc:spChg>
      </pc:sldChg>
      <pc:sldChg chg="del">
        <pc:chgData name="Cristina" userId="5393a65d-d29d-4cf3-947d-79e605486321" providerId="ADAL" clId="{0BF19DAB-5448-436B-8BBD-1BFA23208320}" dt="2021-03-23T16:50:07.370" v="19" actId="47"/>
        <pc:sldMkLst>
          <pc:docMk/>
          <pc:sldMk cId="3625888887" sldId="406"/>
        </pc:sldMkLst>
      </pc:sldChg>
      <pc:sldChg chg="modSp">
        <pc:chgData name="Cristina" userId="5393a65d-d29d-4cf3-947d-79e605486321" providerId="ADAL" clId="{0BF19DAB-5448-436B-8BBD-1BFA23208320}" dt="2021-03-23T16:54:33.497" v="98"/>
        <pc:sldMkLst>
          <pc:docMk/>
          <pc:sldMk cId="2037845355" sldId="407"/>
        </pc:sldMkLst>
        <pc:spChg chg="mod">
          <ac:chgData name="Cristina" userId="5393a65d-d29d-4cf3-947d-79e605486321" providerId="ADAL" clId="{0BF19DAB-5448-436B-8BBD-1BFA23208320}" dt="2021-03-23T16:54:33.497" v="98"/>
          <ac:spMkLst>
            <pc:docMk/>
            <pc:sldMk cId="2037845355" sldId="407"/>
            <ac:spMk id="3" creationId="{42749794-0020-4D78-A5D9-AD1D6A2AC7B2}"/>
          </ac:spMkLst>
        </pc:spChg>
      </pc:sldChg>
      <pc:sldChg chg="addSp delSp modSp mod">
        <pc:chgData name="Cristina" userId="5393a65d-d29d-4cf3-947d-79e605486321" providerId="ADAL" clId="{0BF19DAB-5448-436B-8BBD-1BFA23208320}" dt="2021-03-23T16:59:03.735" v="217" actId="20577"/>
        <pc:sldMkLst>
          <pc:docMk/>
          <pc:sldMk cId="2760162113" sldId="408"/>
        </pc:sldMkLst>
        <pc:spChg chg="mod">
          <ac:chgData name="Cristina" userId="5393a65d-d29d-4cf3-947d-79e605486321" providerId="ADAL" clId="{0BF19DAB-5448-436B-8BBD-1BFA23208320}" dt="2021-03-23T16:57:36.570" v="202" actId="20577"/>
          <ac:spMkLst>
            <pc:docMk/>
            <pc:sldMk cId="2760162113" sldId="408"/>
            <ac:spMk id="2" creationId="{84DEED94-AE1B-4AB7-BEC1-F1FE3D83F32A}"/>
          </ac:spMkLst>
        </pc:spChg>
        <pc:spChg chg="mod">
          <ac:chgData name="Cristina" userId="5393a65d-d29d-4cf3-947d-79e605486321" providerId="ADAL" clId="{0BF19DAB-5448-436B-8BBD-1BFA23208320}" dt="2021-03-23T16:54:33.497" v="98"/>
          <ac:spMkLst>
            <pc:docMk/>
            <pc:sldMk cId="2760162113" sldId="408"/>
            <ac:spMk id="4" creationId="{FDDBEF24-36D5-4A7C-92D2-99AEC89F16AB}"/>
          </ac:spMkLst>
        </pc:spChg>
        <pc:spChg chg="add mod">
          <ac:chgData name="Cristina" userId="5393a65d-d29d-4cf3-947d-79e605486321" providerId="ADAL" clId="{0BF19DAB-5448-436B-8BBD-1BFA23208320}" dt="2021-03-23T16:58:22.572" v="204" actId="2711"/>
          <ac:spMkLst>
            <pc:docMk/>
            <pc:sldMk cId="2760162113" sldId="408"/>
            <ac:spMk id="6" creationId="{D6F286B3-C79A-4B01-A62A-A63426B21F6D}"/>
          </ac:spMkLst>
        </pc:spChg>
        <pc:spChg chg="add mod">
          <ac:chgData name="Cristina" userId="5393a65d-d29d-4cf3-947d-79e605486321" providerId="ADAL" clId="{0BF19DAB-5448-436B-8BBD-1BFA23208320}" dt="2021-03-23T16:58:36.614" v="206" actId="2711"/>
          <ac:spMkLst>
            <pc:docMk/>
            <pc:sldMk cId="2760162113" sldId="408"/>
            <ac:spMk id="8" creationId="{CD4EF7CF-8967-4654-8681-2D1E4BA18938}"/>
          </ac:spMkLst>
        </pc:spChg>
        <pc:spChg chg="add del mod">
          <ac:chgData name="Cristina" userId="5393a65d-d29d-4cf3-947d-79e605486321" providerId="ADAL" clId="{0BF19DAB-5448-436B-8BBD-1BFA23208320}" dt="2021-03-23T16:55:39.221" v="148"/>
          <ac:spMkLst>
            <pc:docMk/>
            <pc:sldMk cId="2760162113" sldId="408"/>
            <ac:spMk id="11" creationId="{6EEF8710-A6E9-43B0-9083-F88378CFB8D4}"/>
          </ac:spMkLst>
        </pc:spChg>
        <pc:spChg chg="add del mod">
          <ac:chgData name="Cristina" userId="5393a65d-d29d-4cf3-947d-79e605486321" providerId="ADAL" clId="{0BF19DAB-5448-436B-8BBD-1BFA23208320}" dt="2021-03-23T16:55:39.221" v="148"/>
          <ac:spMkLst>
            <pc:docMk/>
            <pc:sldMk cId="2760162113" sldId="408"/>
            <ac:spMk id="13" creationId="{AA191742-C2B2-497C-902A-A96BDCE03181}"/>
          </ac:spMkLst>
        </pc:spChg>
        <pc:spChg chg="add mod">
          <ac:chgData name="Cristina" userId="5393a65d-d29d-4cf3-947d-79e605486321" providerId="ADAL" clId="{0BF19DAB-5448-436B-8BBD-1BFA23208320}" dt="2021-03-23T16:59:03.735" v="217" actId="20577"/>
          <ac:spMkLst>
            <pc:docMk/>
            <pc:sldMk cId="2760162113" sldId="408"/>
            <ac:spMk id="16" creationId="{86D1F546-37EF-4A22-A434-723E380EB8F7}"/>
          </ac:spMkLst>
        </pc:spChg>
        <pc:picChg chg="del">
          <ac:chgData name="Cristina" userId="5393a65d-d29d-4cf3-947d-79e605486321" providerId="ADAL" clId="{0BF19DAB-5448-436B-8BBD-1BFA23208320}" dt="2021-03-23T16:55:00.307" v="99" actId="478"/>
          <ac:picMkLst>
            <pc:docMk/>
            <pc:sldMk cId="2760162113" sldId="408"/>
            <ac:picMk id="5" creationId="{E7FAD573-C377-43CE-A296-E54BE20A9128}"/>
          </ac:picMkLst>
        </pc:picChg>
        <pc:picChg chg="add mod">
          <ac:chgData name="Cristina" userId="5393a65d-d29d-4cf3-947d-79e605486321" providerId="ADAL" clId="{0BF19DAB-5448-436B-8BBD-1BFA23208320}" dt="2021-03-23T16:56:57.601" v="177" actId="1076"/>
          <ac:picMkLst>
            <pc:docMk/>
            <pc:sldMk cId="2760162113" sldId="408"/>
            <ac:picMk id="7" creationId="{0E88DE65-ED1E-4727-846F-004C5C149204}"/>
          </ac:picMkLst>
        </pc:picChg>
        <pc:picChg chg="add mod">
          <ac:chgData name="Cristina" userId="5393a65d-d29d-4cf3-947d-79e605486321" providerId="ADAL" clId="{0BF19DAB-5448-436B-8BBD-1BFA23208320}" dt="2021-03-23T16:57:15.409" v="181" actId="1076"/>
          <ac:picMkLst>
            <pc:docMk/>
            <pc:sldMk cId="2760162113" sldId="408"/>
            <ac:picMk id="9" creationId="{CA6FBB40-D05B-4709-8FBB-7AA988A40C19}"/>
          </ac:picMkLst>
        </pc:picChg>
        <pc:picChg chg="add mod">
          <ac:chgData name="Cristina" userId="5393a65d-d29d-4cf3-947d-79e605486321" providerId="ADAL" clId="{0BF19DAB-5448-436B-8BBD-1BFA23208320}" dt="2021-03-23T16:57:08.243" v="179" actId="1076"/>
          <ac:picMkLst>
            <pc:docMk/>
            <pc:sldMk cId="2760162113" sldId="408"/>
            <ac:picMk id="10" creationId="{7767835A-35DD-49FE-AD68-0EBD59015724}"/>
          </ac:picMkLst>
        </pc:picChg>
        <pc:picChg chg="add del mod">
          <ac:chgData name="Cristina" userId="5393a65d-d29d-4cf3-947d-79e605486321" providerId="ADAL" clId="{0BF19DAB-5448-436B-8BBD-1BFA23208320}" dt="2021-03-23T16:55:39.221" v="148"/>
          <ac:picMkLst>
            <pc:docMk/>
            <pc:sldMk cId="2760162113" sldId="408"/>
            <ac:picMk id="12" creationId="{B7A74CB6-764F-4C6C-BAA6-14AC73B3EBC0}"/>
          </ac:picMkLst>
        </pc:picChg>
        <pc:picChg chg="add del mod">
          <ac:chgData name="Cristina" userId="5393a65d-d29d-4cf3-947d-79e605486321" providerId="ADAL" clId="{0BF19DAB-5448-436B-8BBD-1BFA23208320}" dt="2021-03-23T16:55:39.221" v="148"/>
          <ac:picMkLst>
            <pc:docMk/>
            <pc:sldMk cId="2760162113" sldId="408"/>
            <ac:picMk id="14" creationId="{8F366BA7-E1EE-43A0-9618-41D69FBA5374}"/>
          </ac:picMkLst>
        </pc:picChg>
        <pc:picChg chg="add del mod">
          <ac:chgData name="Cristina" userId="5393a65d-d29d-4cf3-947d-79e605486321" providerId="ADAL" clId="{0BF19DAB-5448-436B-8BBD-1BFA23208320}" dt="2021-03-23T16:55:39.221" v="148"/>
          <ac:picMkLst>
            <pc:docMk/>
            <pc:sldMk cId="2760162113" sldId="408"/>
            <ac:picMk id="15" creationId="{E02D05CE-BA5C-4243-B2AE-0F956726D826}"/>
          </ac:picMkLst>
        </pc:picChg>
      </pc:sldChg>
      <pc:sldChg chg="modSp">
        <pc:chgData name="Cristina" userId="5393a65d-d29d-4cf3-947d-79e605486321" providerId="ADAL" clId="{0BF19DAB-5448-436B-8BBD-1BFA23208320}" dt="2021-03-23T16:54:33.497" v="98"/>
        <pc:sldMkLst>
          <pc:docMk/>
          <pc:sldMk cId="2367742038" sldId="410"/>
        </pc:sldMkLst>
        <pc:spChg chg="mod">
          <ac:chgData name="Cristina" userId="5393a65d-d29d-4cf3-947d-79e605486321" providerId="ADAL" clId="{0BF19DAB-5448-436B-8BBD-1BFA23208320}" dt="2021-03-23T16:54:33.497" v="98"/>
          <ac:spMkLst>
            <pc:docMk/>
            <pc:sldMk cId="2367742038" sldId="410"/>
            <ac:spMk id="2" creationId="{E26D3391-4CA7-4E25-ADAA-D18297D23CAB}"/>
          </ac:spMkLst>
        </pc:spChg>
        <pc:spChg chg="mod">
          <ac:chgData name="Cristina" userId="5393a65d-d29d-4cf3-947d-79e605486321" providerId="ADAL" clId="{0BF19DAB-5448-436B-8BBD-1BFA23208320}" dt="2021-03-23T16:54:33.497" v="98"/>
          <ac:spMkLst>
            <pc:docMk/>
            <pc:sldMk cId="2367742038" sldId="410"/>
            <ac:spMk id="4" creationId="{6427F28D-5358-4268-BFAC-83E1AAA6F508}"/>
          </ac:spMkLst>
        </pc:spChg>
      </pc:sldChg>
      <pc:sldChg chg="modSp">
        <pc:chgData name="Cristina" userId="5393a65d-d29d-4cf3-947d-79e605486321" providerId="ADAL" clId="{0BF19DAB-5448-436B-8BBD-1BFA23208320}" dt="2021-03-23T16:54:33.497" v="98"/>
        <pc:sldMkLst>
          <pc:docMk/>
          <pc:sldMk cId="821712222" sldId="411"/>
        </pc:sldMkLst>
        <pc:spChg chg="mod">
          <ac:chgData name="Cristina" userId="5393a65d-d29d-4cf3-947d-79e605486321" providerId="ADAL" clId="{0BF19DAB-5448-436B-8BBD-1BFA23208320}" dt="2021-03-23T16:54:33.497" v="98"/>
          <ac:spMkLst>
            <pc:docMk/>
            <pc:sldMk cId="821712222" sldId="411"/>
            <ac:spMk id="2" creationId="{E26D3391-4CA7-4E25-ADAA-D18297D23CAB}"/>
          </ac:spMkLst>
        </pc:spChg>
        <pc:spChg chg="mod">
          <ac:chgData name="Cristina" userId="5393a65d-d29d-4cf3-947d-79e605486321" providerId="ADAL" clId="{0BF19DAB-5448-436B-8BBD-1BFA23208320}" dt="2021-03-23T16:54:33.497" v="98"/>
          <ac:spMkLst>
            <pc:docMk/>
            <pc:sldMk cId="821712222" sldId="411"/>
            <ac:spMk id="4" creationId="{6427F28D-5358-4268-BFAC-83E1AAA6F508}"/>
          </ac:spMkLst>
        </pc:spChg>
      </pc:sldChg>
      <pc:sldChg chg="modSp">
        <pc:chgData name="Cristina" userId="5393a65d-d29d-4cf3-947d-79e605486321" providerId="ADAL" clId="{0BF19DAB-5448-436B-8BBD-1BFA23208320}" dt="2021-03-23T16:54:33.497" v="98"/>
        <pc:sldMkLst>
          <pc:docMk/>
          <pc:sldMk cId="224544035" sldId="412"/>
        </pc:sldMkLst>
        <pc:spChg chg="mod">
          <ac:chgData name="Cristina" userId="5393a65d-d29d-4cf3-947d-79e605486321" providerId="ADAL" clId="{0BF19DAB-5448-436B-8BBD-1BFA23208320}" dt="2021-03-23T16:54:33.497" v="98"/>
          <ac:spMkLst>
            <pc:docMk/>
            <pc:sldMk cId="224544035" sldId="412"/>
            <ac:spMk id="2" creationId="{E26D3391-4CA7-4E25-ADAA-D18297D23CAB}"/>
          </ac:spMkLst>
        </pc:spChg>
        <pc:spChg chg="mod">
          <ac:chgData name="Cristina" userId="5393a65d-d29d-4cf3-947d-79e605486321" providerId="ADAL" clId="{0BF19DAB-5448-436B-8BBD-1BFA23208320}" dt="2021-03-23T16:54:33.497" v="98"/>
          <ac:spMkLst>
            <pc:docMk/>
            <pc:sldMk cId="224544035" sldId="412"/>
            <ac:spMk id="4" creationId="{6427F28D-5358-4268-BFAC-83E1AAA6F508}"/>
          </ac:spMkLst>
        </pc:spChg>
      </pc:sldChg>
      <pc:sldChg chg="modSp">
        <pc:chgData name="Cristina" userId="5393a65d-d29d-4cf3-947d-79e605486321" providerId="ADAL" clId="{0BF19DAB-5448-436B-8BBD-1BFA23208320}" dt="2021-03-23T16:54:33.497" v="98"/>
        <pc:sldMkLst>
          <pc:docMk/>
          <pc:sldMk cId="135560940" sldId="414"/>
        </pc:sldMkLst>
        <pc:spChg chg="mod">
          <ac:chgData name="Cristina" userId="5393a65d-d29d-4cf3-947d-79e605486321" providerId="ADAL" clId="{0BF19DAB-5448-436B-8BBD-1BFA23208320}" dt="2021-03-23T16:54:33.497" v="98"/>
          <ac:spMkLst>
            <pc:docMk/>
            <pc:sldMk cId="135560940" sldId="414"/>
            <ac:spMk id="2" creationId="{E26D3391-4CA7-4E25-ADAA-D18297D23CAB}"/>
          </ac:spMkLst>
        </pc:spChg>
        <pc:spChg chg="mod">
          <ac:chgData name="Cristina" userId="5393a65d-d29d-4cf3-947d-79e605486321" providerId="ADAL" clId="{0BF19DAB-5448-436B-8BBD-1BFA23208320}" dt="2021-03-23T16:54:33.497" v="98"/>
          <ac:spMkLst>
            <pc:docMk/>
            <pc:sldMk cId="135560940" sldId="414"/>
            <ac:spMk id="4" creationId="{6427F28D-5358-4268-BFAC-83E1AAA6F508}"/>
          </ac:spMkLst>
        </pc:spChg>
      </pc:sldChg>
      <pc:sldChg chg="modSp">
        <pc:chgData name="Cristina" userId="5393a65d-d29d-4cf3-947d-79e605486321" providerId="ADAL" clId="{0BF19DAB-5448-436B-8BBD-1BFA23208320}" dt="2021-03-23T16:54:33.497" v="98"/>
        <pc:sldMkLst>
          <pc:docMk/>
          <pc:sldMk cId="4079970978" sldId="415"/>
        </pc:sldMkLst>
        <pc:spChg chg="mod">
          <ac:chgData name="Cristina" userId="5393a65d-d29d-4cf3-947d-79e605486321" providerId="ADAL" clId="{0BF19DAB-5448-436B-8BBD-1BFA23208320}" dt="2021-03-23T16:54:33.497" v="98"/>
          <ac:spMkLst>
            <pc:docMk/>
            <pc:sldMk cId="4079970978" sldId="415"/>
            <ac:spMk id="2" creationId="{E26D3391-4CA7-4E25-ADAA-D18297D23CAB}"/>
          </ac:spMkLst>
        </pc:spChg>
        <pc:spChg chg="mod">
          <ac:chgData name="Cristina" userId="5393a65d-d29d-4cf3-947d-79e605486321" providerId="ADAL" clId="{0BF19DAB-5448-436B-8BBD-1BFA23208320}" dt="2021-03-23T16:54:33.497" v="98"/>
          <ac:spMkLst>
            <pc:docMk/>
            <pc:sldMk cId="4079970978" sldId="415"/>
            <ac:spMk id="3" creationId="{6084A229-192E-4195-B94C-AEA548289922}"/>
          </ac:spMkLst>
        </pc:spChg>
        <pc:spChg chg="mod">
          <ac:chgData name="Cristina" userId="5393a65d-d29d-4cf3-947d-79e605486321" providerId="ADAL" clId="{0BF19DAB-5448-436B-8BBD-1BFA23208320}" dt="2021-03-23T16:54:33.497" v="98"/>
          <ac:spMkLst>
            <pc:docMk/>
            <pc:sldMk cId="4079970978" sldId="415"/>
            <ac:spMk id="4" creationId="{6427F28D-5358-4268-BFAC-83E1AAA6F508}"/>
          </ac:spMkLst>
        </pc:spChg>
      </pc:sldChg>
      <pc:sldChg chg="modSp">
        <pc:chgData name="Cristina" userId="5393a65d-d29d-4cf3-947d-79e605486321" providerId="ADAL" clId="{0BF19DAB-5448-436B-8BBD-1BFA23208320}" dt="2021-03-23T16:54:33.497" v="98"/>
        <pc:sldMkLst>
          <pc:docMk/>
          <pc:sldMk cId="2150133615" sldId="416"/>
        </pc:sldMkLst>
        <pc:spChg chg="mod">
          <ac:chgData name="Cristina" userId="5393a65d-d29d-4cf3-947d-79e605486321" providerId="ADAL" clId="{0BF19DAB-5448-436B-8BBD-1BFA23208320}" dt="2021-03-23T16:54:33.497" v="98"/>
          <ac:spMkLst>
            <pc:docMk/>
            <pc:sldMk cId="2150133615" sldId="416"/>
            <ac:spMk id="2" creationId="{E26D3391-4CA7-4E25-ADAA-D18297D23CAB}"/>
          </ac:spMkLst>
        </pc:spChg>
        <pc:spChg chg="mod">
          <ac:chgData name="Cristina" userId="5393a65d-d29d-4cf3-947d-79e605486321" providerId="ADAL" clId="{0BF19DAB-5448-436B-8BBD-1BFA23208320}" dt="2021-03-23T16:54:33.497" v="98"/>
          <ac:spMkLst>
            <pc:docMk/>
            <pc:sldMk cId="2150133615" sldId="416"/>
            <ac:spMk id="4" creationId="{6427F28D-5358-4268-BFAC-83E1AAA6F508}"/>
          </ac:spMkLst>
        </pc:spChg>
      </pc:sldChg>
      <pc:sldChg chg="modSp">
        <pc:chgData name="Cristina" userId="5393a65d-d29d-4cf3-947d-79e605486321" providerId="ADAL" clId="{0BF19DAB-5448-436B-8BBD-1BFA23208320}" dt="2021-03-23T16:54:33.497" v="98"/>
        <pc:sldMkLst>
          <pc:docMk/>
          <pc:sldMk cId="3758212961" sldId="417"/>
        </pc:sldMkLst>
        <pc:spChg chg="mod">
          <ac:chgData name="Cristina" userId="5393a65d-d29d-4cf3-947d-79e605486321" providerId="ADAL" clId="{0BF19DAB-5448-436B-8BBD-1BFA23208320}" dt="2021-03-23T16:54:33.497" v="98"/>
          <ac:spMkLst>
            <pc:docMk/>
            <pc:sldMk cId="3758212961" sldId="417"/>
            <ac:spMk id="2" creationId="{E26D3391-4CA7-4E25-ADAA-D18297D23CAB}"/>
          </ac:spMkLst>
        </pc:spChg>
        <pc:spChg chg="mod">
          <ac:chgData name="Cristina" userId="5393a65d-d29d-4cf3-947d-79e605486321" providerId="ADAL" clId="{0BF19DAB-5448-436B-8BBD-1BFA23208320}" dt="2021-03-23T16:54:33.497" v="98"/>
          <ac:spMkLst>
            <pc:docMk/>
            <pc:sldMk cId="3758212961" sldId="417"/>
            <ac:spMk id="4" creationId="{6427F28D-5358-4268-BFAC-83E1AAA6F508}"/>
          </ac:spMkLst>
        </pc:spChg>
      </pc:sldChg>
      <pc:sldMasterChg chg="delSldLayout">
        <pc:chgData name="Cristina" userId="5393a65d-d29d-4cf3-947d-79e605486321" providerId="ADAL" clId="{0BF19DAB-5448-436B-8BBD-1BFA23208320}" dt="2021-03-23T16:57:40.443" v="203" actId="47"/>
        <pc:sldMasterMkLst>
          <pc:docMk/>
          <pc:sldMasterMk cId="2783612290" sldId="2147483656"/>
        </pc:sldMasterMkLst>
        <pc:sldLayoutChg chg="del">
          <pc:chgData name="Cristina" userId="5393a65d-d29d-4cf3-947d-79e605486321" providerId="ADAL" clId="{0BF19DAB-5448-436B-8BBD-1BFA23208320}" dt="2021-03-23T16:57:40.443" v="203" actId="47"/>
          <pc:sldLayoutMkLst>
            <pc:docMk/>
            <pc:sldMasterMk cId="2783612290" sldId="2147483656"/>
            <pc:sldLayoutMk cId="1165957757" sldId="2147483666"/>
          </pc:sldLayoutMkLst>
        </pc:sldLayoutChg>
        <pc:sldLayoutChg chg="del">
          <pc:chgData name="Cristina" userId="5393a65d-d29d-4cf3-947d-79e605486321" providerId="ADAL" clId="{0BF19DAB-5448-436B-8BBD-1BFA23208320}" dt="2021-03-23T16:53:10.422" v="89" actId="47"/>
          <pc:sldLayoutMkLst>
            <pc:docMk/>
            <pc:sldMasterMk cId="2783612290" sldId="2147483656"/>
            <pc:sldLayoutMk cId="3523471425" sldId="2147483666"/>
          </pc:sldLayoutMkLst>
        </pc:sldLayoutChg>
      </pc:sldMasterChg>
      <pc:sldMasterChg chg="modSldLayout">
        <pc:chgData name="Cristina" userId="5393a65d-d29d-4cf3-947d-79e605486321" providerId="ADAL" clId="{0BF19DAB-5448-436B-8BBD-1BFA23208320}" dt="2021-03-23T16:54:28.154" v="97"/>
        <pc:sldMasterMkLst>
          <pc:docMk/>
          <pc:sldMasterMk cId="2186947967" sldId="2147483667"/>
        </pc:sldMasterMkLst>
        <pc:sldLayoutChg chg="addSp">
          <pc:chgData name="Cristina" userId="5393a65d-d29d-4cf3-947d-79e605486321" providerId="ADAL" clId="{0BF19DAB-5448-436B-8BBD-1BFA23208320}" dt="2021-03-23T16:54:28.154" v="97"/>
          <pc:sldLayoutMkLst>
            <pc:docMk/>
            <pc:sldMasterMk cId="2186947967" sldId="2147483667"/>
            <pc:sldLayoutMk cId="3333546786" sldId="2147483668"/>
          </pc:sldLayoutMkLst>
          <pc:picChg chg="add">
            <ac:chgData name="Cristina" userId="5393a65d-d29d-4cf3-947d-79e605486321" providerId="ADAL" clId="{0BF19DAB-5448-436B-8BBD-1BFA23208320}" dt="2021-03-23T16:54:28.154" v="97"/>
            <ac:picMkLst>
              <pc:docMk/>
              <pc:sldMasterMk cId="2186947967" sldId="2147483667"/>
              <pc:sldLayoutMk cId="3333546786" sldId="2147483668"/>
              <ac:picMk id="5" creationId="{FFC41B85-A1A4-48EB-B18D-86107CE981BE}"/>
            </ac:picMkLst>
          </pc:picChg>
          <pc:picChg chg="add">
            <ac:chgData name="Cristina" userId="5393a65d-d29d-4cf3-947d-79e605486321" providerId="ADAL" clId="{0BF19DAB-5448-436B-8BBD-1BFA23208320}" dt="2021-03-23T16:54:28.154" v="97"/>
            <ac:picMkLst>
              <pc:docMk/>
              <pc:sldMasterMk cId="2186947967" sldId="2147483667"/>
              <pc:sldLayoutMk cId="3333546786" sldId="2147483668"/>
              <ac:picMk id="6" creationId="{C59507D1-136E-466E-BACB-1B390BE3BEDC}"/>
            </ac:picMkLst>
          </pc:picChg>
          <pc:picChg chg="add">
            <ac:chgData name="Cristina" userId="5393a65d-d29d-4cf3-947d-79e605486321" providerId="ADAL" clId="{0BF19DAB-5448-436B-8BBD-1BFA23208320}" dt="2021-03-23T16:54:28.154" v="97"/>
            <ac:picMkLst>
              <pc:docMk/>
              <pc:sldMasterMk cId="2186947967" sldId="2147483667"/>
              <pc:sldLayoutMk cId="3333546786" sldId="2147483668"/>
              <ac:picMk id="7" creationId="{EBA8B4C3-CADA-4F9F-98F2-A0DC42F70F88}"/>
            </ac:picMkLst>
          </pc:picChg>
        </pc:sldLayoutChg>
        <pc:sldLayoutChg chg="addSp">
          <pc:chgData name="Cristina" userId="5393a65d-d29d-4cf3-947d-79e605486321" providerId="ADAL" clId="{0BF19DAB-5448-436B-8BBD-1BFA23208320}" dt="2021-03-23T16:54:28.154" v="97"/>
          <pc:sldLayoutMkLst>
            <pc:docMk/>
            <pc:sldMasterMk cId="2186947967" sldId="2147483667"/>
            <pc:sldLayoutMk cId="2030371121" sldId="2147483670"/>
          </pc:sldLayoutMkLst>
          <pc:picChg chg="add">
            <ac:chgData name="Cristina" userId="5393a65d-d29d-4cf3-947d-79e605486321" providerId="ADAL" clId="{0BF19DAB-5448-436B-8BBD-1BFA23208320}" dt="2021-03-23T16:54:28.154" v="97"/>
            <ac:picMkLst>
              <pc:docMk/>
              <pc:sldMasterMk cId="2186947967" sldId="2147483667"/>
              <pc:sldLayoutMk cId="2030371121" sldId="2147483670"/>
              <ac:picMk id="7" creationId="{68D3DC0F-16BC-4671-BE9D-657F178A7466}"/>
            </ac:picMkLst>
          </pc:picChg>
        </pc:sldLayoutChg>
        <pc:sldLayoutChg chg="addSp">
          <pc:chgData name="Cristina" userId="5393a65d-d29d-4cf3-947d-79e605486321" providerId="ADAL" clId="{0BF19DAB-5448-436B-8BBD-1BFA23208320}" dt="2021-03-23T16:54:28.154" v="97"/>
          <pc:sldLayoutMkLst>
            <pc:docMk/>
            <pc:sldMasterMk cId="2186947967" sldId="2147483667"/>
            <pc:sldLayoutMk cId="1222826702" sldId="2147483671"/>
          </pc:sldLayoutMkLst>
          <pc:picChg chg="add">
            <ac:chgData name="Cristina" userId="5393a65d-d29d-4cf3-947d-79e605486321" providerId="ADAL" clId="{0BF19DAB-5448-436B-8BBD-1BFA23208320}" dt="2021-03-23T16:54:28.154" v="97"/>
            <ac:picMkLst>
              <pc:docMk/>
              <pc:sldMasterMk cId="2186947967" sldId="2147483667"/>
              <pc:sldLayoutMk cId="1222826702" sldId="2147483671"/>
              <ac:picMk id="5" creationId="{E9EA7A78-A0CD-4EBE-877C-DF2080EDF7CC}"/>
            </ac:picMkLst>
          </pc:picChg>
        </pc:sldLayoutChg>
        <pc:sldLayoutChg chg="addSp">
          <pc:chgData name="Cristina" userId="5393a65d-d29d-4cf3-947d-79e605486321" providerId="ADAL" clId="{0BF19DAB-5448-436B-8BBD-1BFA23208320}" dt="2021-03-23T16:54:28.154" v="97"/>
          <pc:sldLayoutMkLst>
            <pc:docMk/>
            <pc:sldMasterMk cId="2186947967" sldId="2147483667"/>
            <pc:sldLayoutMk cId="1631282365" sldId="2147483672"/>
          </pc:sldLayoutMkLst>
          <pc:picChg chg="add">
            <ac:chgData name="Cristina" userId="5393a65d-d29d-4cf3-947d-79e605486321" providerId="ADAL" clId="{0BF19DAB-5448-436B-8BBD-1BFA23208320}" dt="2021-03-23T16:54:28.154" v="97"/>
            <ac:picMkLst>
              <pc:docMk/>
              <pc:sldMasterMk cId="2186947967" sldId="2147483667"/>
              <pc:sldLayoutMk cId="1631282365" sldId="2147483672"/>
              <ac:picMk id="3" creationId="{C05DEF82-9DE6-4776-BD05-5B2324CF0712}"/>
            </ac:picMkLst>
          </pc:picChg>
          <pc:picChg chg="add">
            <ac:chgData name="Cristina" userId="5393a65d-d29d-4cf3-947d-79e605486321" providerId="ADAL" clId="{0BF19DAB-5448-436B-8BBD-1BFA23208320}" dt="2021-03-23T16:54:28.154" v="97"/>
            <ac:picMkLst>
              <pc:docMk/>
              <pc:sldMasterMk cId="2186947967" sldId="2147483667"/>
              <pc:sldLayoutMk cId="1631282365" sldId="2147483672"/>
              <ac:picMk id="4" creationId="{CCC4C8C3-7ED3-47CC-9380-EB7C7D06CC62}"/>
            </ac:picMkLst>
          </pc:picChg>
          <pc:picChg chg="add">
            <ac:chgData name="Cristina" userId="5393a65d-d29d-4cf3-947d-79e605486321" providerId="ADAL" clId="{0BF19DAB-5448-436B-8BBD-1BFA23208320}" dt="2021-03-23T16:54:28.154" v="97"/>
            <ac:picMkLst>
              <pc:docMk/>
              <pc:sldMasterMk cId="2186947967" sldId="2147483667"/>
              <pc:sldLayoutMk cId="1631282365" sldId="2147483672"/>
              <ac:picMk id="6" creationId="{08C6FB46-E3B1-4943-8012-AB9249664AD5}"/>
            </ac:picMkLst>
          </pc:picChg>
        </pc:sldLayoutChg>
      </pc:sldMasterChg>
    </pc:docChg>
  </pc:docChgLst>
  <pc:docChgLst>
    <pc:chgData name="Nora Yeretzian" userId="S::nyeretzian@octa.net::7aa994c9-c40e-418a-8ebd-0d9d40dfd2df" providerId="AD" clId="Web-{A8EF194C-478A-4BED-B348-7E3E3AC04DCB}"/>
    <pc:docChg chg="delSld modSld">
      <pc:chgData name="Nora Yeretzian" userId="S::nyeretzian@octa.net::7aa994c9-c40e-418a-8ebd-0d9d40dfd2df" providerId="AD" clId="Web-{A8EF194C-478A-4BED-B348-7E3E3AC04DCB}" dt="2021-02-16T23:43:28.459" v="84"/>
      <pc:docMkLst>
        <pc:docMk/>
      </pc:docMkLst>
      <pc:sldChg chg="modSp">
        <pc:chgData name="Nora Yeretzian" userId="S::nyeretzian@octa.net::7aa994c9-c40e-418a-8ebd-0d9d40dfd2df" providerId="AD" clId="Web-{A8EF194C-478A-4BED-B348-7E3E3AC04DCB}" dt="2021-02-16T23:43:28.459" v="84"/>
        <pc:sldMkLst>
          <pc:docMk/>
          <pc:sldMk cId="2961365673" sldId="388"/>
        </pc:sldMkLst>
        <pc:graphicFrameChg chg="mod modGraphic">
          <ac:chgData name="Nora Yeretzian" userId="S::nyeretzian@octa.net::7aa994c9-c40e-418a-8ebd-0d9d40dfd2df" providerId="AD" clId="Web-{A8EF194C-478A-4BED-B348-7E3E3AC04DCB}" dt="2021-02-16T23:43:28.459" v="84"/>
          <ac:graphicFrameMkLst>
            <pc:docMk/>
            <pc:sldMk cId="2961365673" sldId="388"/>
            <ac:graphicFrameMk id="5" creationId="{98834E27-BFDD-4FD3-B1F3-D81F98EB20AB}"/>
          </ac:graphicFrameMkLst>
        </pc:graphicFrameChg>
      </pc:sldChg>
      <pc:sldChg chg="modSp">
        <pc:chgData name="Nora Yeretzian" userId="S::nyeretzian@octa.net::7aa994c9-c40e-418a-8ebd-0d9d40dfd2df" providerId="AD" clId="Web-{A8EF194C-478A-4BED-B348-7E3E3AC04DCB}" dt="2021-02-16T23:42:34.034" v="61" actId="20577"/>
        <pc:sldMkLst>
          <pc:docMk/>
          <pc:sldMk cId="224544035" sldId="412"/>
        </pc:sldMkLst>
        <pc:spChg chg="mod">
          <ac:chgData name="Nora Yeretzian" userId="S::nyeretzian@octa.net::7aa994c9-c40e-418a-8ebd-0d9d40dfd2df" providerId="AD" clId="Web-{A8EF194C-478A-4BED-B348-7E3E3AC04DCB}" dt="2021-02-16T23:42:34.034" v="61" actId="20577"/>
          <ac:spMkLst>
            <pc:docMk/>
            <pc:sldMk cId="224544035" sldId="412"/>
            <ac:spMk id="3" creationId="{6084A229-192E-4195-B94C-AEA548289922}"/>
          </ac:spMkLst>
        </pc:spChg>
      </pc:sldChg>
      <pc:sldChg chg="del">
        <pc:chgData name="Nora Yeretzian" userId="S::nyeretzian@octa.net::7aa994c9-c40e-418a-8ebd-0d9d40dfd2df" providerId="AD" clId="Web-{A8EF194C-478A-4BED-B348-7E3E3AC04DCB}" dt="2021-02-16T23:41:45.687" v="23"/>
        <pc:sldMkLst>
          <pc:docMk/>
          <pc:sldMk cId="14367783" sldId="413"/>
        </pc:sldMkLst>
      </pc:sldChg>
      <pc:sldChg chg="modSp">
        <pc:chgData name="Nora Yeretzian" userId="S::nyeretzian@octa.net::7aa994c9-c40e-418a-8ebd-0d9d40dfd2df" providerId="AD" clId="Web-{A8EF194C-478A-4BED-B348-7E3E3AC04DCB}" dt="2021-02-16T23:42:19.236" v="54" actId="20577"/>
        <pc:sldMkLst>
          <pc:docMk/>
          <pc:sldMk cId="135560940" sldId="414"/>
        </pc:sldMkLst>
        <pc:spChg chg="mod">
          <ac:chgData name="Nora Yeretzian" userId="S::nyeretzian@octa.net::7aa994c9-c40e-418a-8ebd-0d9d40dfd2df" providerId="AD" clId="Web-{A8EF194C-478A-4BED-B348-7E3E3AC04DCB}" dt="2021-02-16T23:42:19.236" v="54" actId="20577"/>
          <ac:spMkLst>
            <pc:docMk/>
            <pc:sldMk cId="135560940" sldId="414"/>
            <ac:spMk id="3" creationId="{6084A229-192E-4195-B94C-AEA548289922}"/>
          </ac:spMkLst>
        </pc:spChg>
      </pc:sldChg>
      <pc:sldChg chg="modSp">
        <pc:chgData name="Nora Yeretzian" userId="S::nyeretzian@octa.net::7aa994c9-c40e-418a-8ebd-0d9d40dfd2df" providerId="AD" clId="Web-{A8EF194C-478A-4BED-B348-7E3E3AC04DCB}" dt="2021-02-16T23:42:27.408" v="59" actId="20577"/>
        <pc:sldMkLst>
          <pc:docMk/>
          <pc:sldMk cId="4079970978" sldId="415"/>
        </pc:sldMkLst>
        <pc:spChg chg="mod">
          <ac:chgData name="Nora Yeretzian" userId="S::nyeretzian@octa.net::7aa994c9-c40e-418a-8ebd-0d9d40dfd2df" providerId="AD" clId="Web-{A8EF194C-478A-4BED-B348-7E3E3AC04DCB}" dt="2021-02-16T23:42:27.408" v="59" actId="20577"/>
          <ac:spMkLst>
            <pc:docMk/>
            <pc:sldMk cId="4079970978" sldId="415"/>
            <ac:spMk id="3" creationId="{6084A229-192E-4195-B94C-AEA548289922}"/>
          </ac:spMkLst>
        </pc:spChg>
      </pc:sldChg>
      <pc:sldChg chg="modSp">
        <pc:chgData name="Nora Yeretzian" userId="S::nyeretzian@octa.net::7aa994c9-c40e-418a-8ebd-0d9d40dfd2df" providerId="AD" clId="Web-{A8EF194C-478A-4BED-B348-7E3E3AC04DCB}" dt="2021-02-16T23:42:51.394" v="67" actId="20577"/>
        <pc:sldMkLst>
          <pc:docMk/>
          <pc:sldMk cId="2150133615" sldId="416"/>
        </pc:sldMkLst>
        <pc:spChg chg="mod">
          <ac:chgData name="Nora Yeretzian" userId="S::nyeretzian@octa.net::7aa994c9-c40e-418a-8ebd-0d9d40dfd2df" providerId="AD" clId="Web-{A8EF194C-478A-4BED-B348-7E3E3AC04DCB}" dt="2021-02-16T23:42:51.394" v="67" actId="20577"/>
          <ac:spMkLst>
            <pc:docMk/>
            <pc:sldMk cId="2150133615" sldId="416"/>
            <ac:spMk id="3" creationId="{6084A229-192E-4195-B94C-AEA548289922}"/>
          </ac:spMkLst>
        </pc:spChg>
      </pc:sldChg>
      <pc:sldChg chg="modSp">
        <pc:chgData name="Nora Yeretzian" userId="S::nyeretzian@octa.net::7aa994c9-c40e-418a-8ebd-0d9d40dfd2df" providerId="AD" clId="Web-{A8EF194C-478A-4BED-B348-7E3E3AC04DCB}" dt="2021-02-16T23:43:00.707" v="70" actId="20577"/>
        <pc:sldMkLst>
          <pc:docMk/>
          <pc:sldMk cId="3758212961" sldId="417"/>
        </pc:sldMkLst>
        <pc:spChg chg="mod">
          <ac:chgData name="Nora Yeretzian" userId="S::nyeretzian@octa.net::7aa994c9-c40e-418a-8ebd-0d9d40dfd2df" providerId="AD" clId="Web-{A8EF194C-478A-4BED-B348-7E3E3AC04DCB}" dt="2021-02-16T23:43:00.707" v="70" actId="20577"/>
          <ac:spMkLst>
            <pc:docMk/>
            <pc:sldMk cId="3758212961" sldId="417"/>
            <ac:spMk id="3" creationId="{6084A229-192E-4195-B94C-AEA548289922}"/>
          </ac:spMkLst>
        </pc:spChg>
      </pc:sldChg>
    </pc:docChg>
  </pc:docChgLst>
  <pc:docChgLst>
    <pc:chgData name="Nora Yeretzian" userId="S::nyeretzian@octa.net::7aa994c9-c40e-418a-8ebd-0d9d40dfd2df" providerId="AD" clId="Web-{EEE6FE87-645A-4224-94AF-140EB25D00FE}"/>
    <pc:docChg chg="modSld sldOrd">
      <pc:chgData name="Nora Yeretzian" userId="S::nyeretzian@octa.net::7aa994c9-c40e-418a-8ebd-0d9d40dfd2df" providerId="AD" clId="Web-{EEE6FE87-645A-4224-94AF-140EB25D00FE}" dt="2021-03-23T01:50:54.810" v="28" actId="20577"/>
      <pc:docMkLst>
        <pc:docMk/>
      </pc:docMkLst>
      <pc:sldChg chg="modSp">
        <pc:chgData name="Nora Yeretzian" userId="S::nyeretzian@octa.net::7aa994c9-c40e-418a-8ebd-0d9d40dfd2df" providerId="AD" clId="Web-{EEE6FE87-645A-4224-94AF-140EB25D00FE}" dt="2021-03-23T01:50:54.810" v="28" actId="20577"/>
        <pc:sldMkLst>
          <pc:docMk/>
          <pc:sldMk cId="3747808125" sldId="392"/>
        </pc:sldMkLst>
        <pc:spChg chg="mod">
          <ac:chgData name="Nora Yeretzian" userId="S::nyeretzian@octa.net::7aa994c9-c40e-418a-8ebd-0d9d40dfd2df" providerId="AD" clId="Web-{EEE6FE87-645A-4224-94AF-140EB25D00FE}" dt="2021-03-23T01:50:54.810" v="28" actId="20577"/>
          <ac:spMkLst>
            <pc:docMk/>
            <pc:sldMk cId="3747808125" sldId="392"/>
            <ac:spMk id="3" creationId="{3053A0F7-5C70-4ADF-9A4D-E8E441C1E846}"/>
          </ac:spMkLst>
        </pc:spChg>
      </pc:sldChg>
      <pc:sldChg chg="modSp">
        <pc:chgData name="Nora Yeretzian" userId="S::nyeretzian@octa.net::7aa994c9-c40e-418a-8ebd-0d9d40dfd2df" providerId="AD" clId="Web-{EEE6FE87-645A-4224-94AF-140EB25D00FE}" dt="2021-03-23T01:49:30.932" v="17" actId="20577"/>
        <pc:sldMkLst>
          <pc:docMk/>
          <pc:sldMk cId="950898479" sldId="402"/>
        </pc:sldMkLst>
        <pc:spChg chg="mod">
          <ac:chgData name="Nora Yeretzian" userId="S::nyeretzian@octa.net::7aa994c9-c40e-418a-8ebd-0d9d40dfd2df" providerId="AD" clId="Web-{EEE6FE87-645A-4224-94AF-140EB25D00FE}" dt="2021-03-23T01:49:30.932" v="17" actId="20577"/>
          <ac:spMkLst>
            <pc:docMk/>
            <pc:sldMk cId="950898479" sldId="402"/>
            <ac:spMk id="3" creationId="{352FFB60-B3FC-4989-9241-28E4BAF8CBC6}"/>
          </ac:spMkLst>
        </pc:spChg>
      </pc:sldChg>
      <pc:sldChg chg="modSp">
        <pc:chgData name="Nora Yeretzian" userId="S::nyeretzian@octa.net::7aa994c9-c40e-418a-8ebd-0d9d40dfd2df" providerId="AD" clId="Web-{EEE6FE87-645A-4224-94AF-140EB25D00FE}" dt="2021-03-23T01:47:36.944" v="2" actId="20577"/>
        <pc:sldMkLst>
          <pc:docMk/>
          <pc:sldMk cId="821712222" sldId="411"/>
        </pc:sldMkLst>
        <pc:spChg chg="mod">
          <ac:chgData name="Nora Yeretzian" userId="S::nyeretzian@octa.net::7aa994c9-c40e-418a-8ebd-0d9d40dfd2df" providerId="AD" clId="Web-{EEE6FE87-645A-4224-94AF-140EB25D00FE}" dt="2021-03-23T01:47:36.944" v="2" actId="20577"/>
          <ac:spMkLst>
            <pc:docMk/>
            <pc:sldMk cId="821712222" sldId="411"/>
            <ac:spMk id="3" creationId="{6084A229-192E-4195-B94C-AEA548289922}"/>
          </ac:spMkLst>
        </pc:spChg>
      </pc:sldChg>
      <pc:sldChg chg="ord">
        <pc:chgData name="Nora Yeretzian" userId="S::nyeretzian@octa.net::7aa994c9-c40e-418a-8ebd-0d9d40dfd2df" providerId="AD" clId="Web-{EEE6FE87-645A-4224-94AF-140EB25D00FE}" dt="2021-03-23T01:46:09.582" v="0"/>
        <pc:sldMkLst>
          <pc:docMk/>
          <pc:sldMk cId="224544035" sldId="412"/>
        </pc:sldMkLst>
      </pc:sldChg>
      <pc:sldChg chg="modSp">
        <pc:chgData name="Nora Yeretzian" userId="S::nyeretzian@octa.net::7aa994c9-c40e-418a-8ebd-0d9d40dfd2df" providerId="AD" clId="Web-{EEE6FE87-645A-4224-94AF-140EB25D00FE}" dt="2021-03-23T01:48:32.899" v="11" actId="20577"/>
        <pc:sldMkLst>
          <pc:docMk/>
          <pc:sldMk cId="4079970978" sldId="415"/>
        </pc:sldMkLst>
        <pc:spChg chg="mod">
          <ac:chgData name="Nora Yeretzian" userId="S::nyeretzian@octa.net::7aa994c9-c40e-418a-8ebd-0d9d40dfd2df" providerId="AD" clId="Web-{EEE6FE87-645A-4224-94AF-140EB25D00FE}" dt="2021-03-23T01:48:32.899" v="11" actId="20577"/>
          <ac:spMkLst>
            <pc:docMk/>
            <pc:sldMk cId="4079970978" sldId="415"/>
            <ac:spMk id="3" creationId="{6084A229-192E-4195-B94C-AEA548289922}"/>
          </ac:spMkLst>
        </pc:spChg>
      </pc:sldChg>
      <pc:sldChg chg="modSp">
        <pc:chgData name="Nora Yeretzian" userId="S::nyeretzian@octa.net::7aa994c9-c40e-418a-8ebd-0d9d40dfd2df" providerId="AD" clId="Web-{EEE6FE87-645A-4224-94AF-140EB25D00FE}" dt="2021-03-23T01:48:44.571" v="15" actId="20577"/>
        <pc:sldMkLst>
          <pc:docMk/>
          <pc:sldMk cId="2150133615" sldId="416"/>
        </pc:sldMkLst>
        <pc:spChg chg="mod">
          <ac:chgData name="Nora Yeretzian" userId="S::nyeretzian@octa.net::7aa994c9-c40e-418a-8ebd-0d9d40dfd2df" providerId="AD" clId="Web-{EEE6FE87-645A-4224-94AF-140EB25D00FE}" dt="2021-03-23T01:48:44.571" v="15" actId="20577"/>
          <ac:spMkLst>
            <pc:docMk/>
            <pc:sldMk cId="2150133615" sldId="416"/>
            <ac:spMk id="3" creationId="{6084A229-192E-4195-B94C-AEA548289922}"/>
          </ac:spMkLst>
        </pc:spChg>
      </pc:sldChg>
    </pc:docChg>
  </pc:docChgLst>
  <pc:docChgLst>
    <pc:chgData name="Jennifer Farinas" userId="S::jfarinas@octa.net::7341ec17-c2eb-4611-9729-ab93fb2b3598" providerId="AD" clId="Web-{968B7F80-8F3E-42B2-8F95-2C56F7D57D75}"/>
    <pc:docChg chg="addSld delSld modSld sldOrd">
      <pc:chgData name="Jennifer Farinas" userId="S::jfarinas@octa.net::7341ec17-c2eb-4611-9729-ab93fb2b3598" providerId="AD" clId="Web-{968B7F80-8F3E-42B2-8F95-2C56F7D57D75}" dt="2021-07-20T17:48:41.225" v="191"/>
      <pc:docMkLst>
        <pc:docMk/>
      </pc:docMkLst>
      <pc:sldChg chg="modSp">
        <pc:chgData name="Jennifer Farinas" userId="S::jfarinas@octa.net::7341ec17-c2eb-4611-9729-ab93fb2b3598" providerId="AD" clId="Web-{968B7F80-8F3E-42B2-8F95-2C56F7D57D75}" dt="2021-07-20T17:41:06.370" v="59"/>
        <pc:sldMkLst>
          <pc:docMk/>
          <pc:sldMk cId="2961365673" sldId="388"/>
        </pc:sldMkLst>
        <pc:graphicFrameChg chg="mod modGraphic">
          <ac:chgData name="Jennifer Farinas" userId="S::jfarinas@octa.net::7341ec17-c2eb-4611-9729-ab93fb2b3598" providerId="AD" clId="Web-{968B7F80-8F3E-42B2-8F95-2C56F7D57D75}" dt="2021-07-20T17:41:06.370" v="59"/>
          <ac:graphicFrameMkLst>
            <pc:docMk/>
            <pc:sldMk cId="2961365673" sldId="388"/>
            <ac:graphicFrameMk id="5" creationId="{98834E27-BFDD-4FD3-B1F3-D81F98EB20AB}"/>
          </ac:graphicFrameMkLst>
        </pc:graphicFrameChg>
      </pc:sldChg>
      <pc:sldChg chg="modSp">
        <pc:chgData name="Jennifer Farinas" userId="S::jfarinas@octa.net::7341ec17-c2eb-4611-9729-ab93fb2b3598" providerId="AD" clId="Web-{968B7F80-8F3E-42B2-8F95-2C56F7D57D75}" dt="2021-07-20T17:43:59.890" v="113" actId="20577"/>
        <pc:sldMkLst>
          <pc:docMk/>
          <pc:sldMk cId="3747808125" sldId="392"/>
        </pc:sldMkLst>
        <pc:spChg chg="mod">
          <ac:chgData name="Jennifer Farinas" userId="S::jfarinas@octa.net::7341ec17-c2eb-4611-9729-ab93fb2b3598" providerId="AD" clId="Web-{968B7F80-8F3E-42B2-8F95-2C56F7D57D75}" dt="2021-07-20T17:41:45.543" v="66" actId="20577"/>
          <ac:spMkLst>
            <pc:docMk/>
            <pc:sldMk cId="3747808125" sldId="392"/>
            <ac:spMk id="2" creationId="{0F8BE57A-C58B-4FA9-9B76-118EB6152EE0}"/>
          </ac:spMkLst>
        </pc:spChg>
        <pc:spChg chg="mod">
          <ac:chgData name="Jennifer Farinas" userId="S::jfarinas@octa.net::7341ec17-c2eb-4611-9729-ab93fb2b3598" providerId="AD" clId="Web-{968B7F80-8F3E-42B2-8F95-2C56F7D57D75}" dt="2021-07-20T17:43:59.890" v="113" actId="20577"/>
          <ac:spMkLst>
            <pc:docMk/>
            <pc:sldMk cId="3747808125" sldId="392"/>
            <ac:spMk id="3" creationId="{3053A0F7-5C70-4ADF-9A4D-E8E441C1E846}"/>
          </ac:spMkLst>
        </pc:spChg>
      </pc:sldChg>
      <pc:sldChg chg="ord">
        <pc:chgData name="Jennifer Farinas" userId="S::jfarinas@octa.net::7341ec17-c2eb-4611-9729-ab93fb2b3598" providerId="AD" clId="Web-{968B7F80-8F3E-42B2-8F95-2C56F7D57D75}" dt="2021-07-20T17:41:17.042" v="60"/>
        <pc:sldMkLst>
          <pc:docMk/>
          <pc:sldMk cId="2760162113" sldId="408"/>
        </pc:sldMkLst>
      </pc:sldChg>
      <pc:sldChg chg="del">
        <pc:chgData name="Jennifer Farinas" userId="S::jfarinas@octa.net::7341ec17-c2eb-4611-9729-ab93fb2b3598" providerId="AD" clId="Web-{968B7F80-8F3E-42B2-8F95-2C56F7D57D75}" dt="2021-07-20T17:40:48.245" v="0"/>
        <pc:sldMkLst>
          <pc:docMk/>
          <pc:sldMk cId="4079970978" sldId="415"/>
        </pc:sldMkLst>
      </pc:sldChg>
      <pc:sldChg chg="del">
        <pc:chgData name="Jennifer Farinas" userId="S::jfarinas@octa.net::7341ec17-c2eb-4611-9729-ab93fb2b3598" providerId="AD" clId="Web-{968B7F80-8F3E-42B2-8F95-2C56F7D57D75}" dt="2021-07-20T17:40:52.167" v="1"/>
        <pc:sldMkLst>
          <pc:docMk/>
          <pc:sldMk cId="2150133615" sldId="416"/>
        </pc:sldMkLst>
      </pc:sldChg>
      <pc:sldChg chg="modSp">
        <pc:chgData name="Jennifer Farinas" userId="S::jfarinas@octa.net::7341ec17-c2eb-4611-9729-ab93fb2b3598" providerId="AD" clId="Web-{968B7F80-8F3E-42B2-8F95-2C56F7D57D75}" dt="2021-07-20T17:46:49.113" v="128" actId="20577"/>
        <pc:sldMkLst>
          <pc:docMk/>
          <pc:sldMk cId="777693731" sldId="417"/>
        </pc:sldMkLst>
        <pc:spChg chg="mod">
          <ac:chgData name="Jennifer Farinas" userId="S::jfarinas@octa.net::7341ec17-c2eb-4611-9729-ab93fb2b3598" providerId="AD" clId="Web-{968B7F80-8F3E-42B2-8F95-2C56F7D57D75}" dt="2021-07-20T17:46:49.113" v="128" actId="20577"/>
          <ac:spMkLst>
            <pc:docMk/>
            <pc:sldMk cId="777693731" sldId="417"/>
            <ac:spMk id="3" creationId="{3053A0F7-5C70-4ADF-9A4D-E8E441C1E846}"/>
          </ac:spMkLst>
        </pc:spChg>
      </pc:sldChg>
      <pc:sldChg chg="addSp delSp modSp add replId">
        <pc:chgData name="Jennifer Farinas" userId="S::jfarinas@octa.net::7341ec17-c2eb-4611-9729-ab93fb2b3598" providerId="AD" clId="Web-{968B7F80-8F3E-42B2-8F95-2C56F7D57D75}" dt="2021-07-20T17:48:41.225" v="191"/>
        <pc:sldMkLst>
          <pc:docMk/>
          <pc:sldMk cId="1466083019" sldId="418"/>
        </pc:sldMkLst>
        <pc:spChg chg="mod">
          <ac:chgData name="Jennifer Farinas" userId="S::jfarinas@octa.net::7341ec17-c2eb-4611-9729-ab93fb2b3598" providerId="AD" clId="Web-{968B7F80-8F3E-42B2-8F95-2C56F7D57D75}" dt="2021-07-20T17:47:21.176" v="140" actId="20577"/>
          <ac:spMkLst>
            <pc:docMk/>
            <pc:sldMk cId="1466083019" sldId="418"/>
            <ac:spMk id="2" creationId="{0F8BE57A-C58B-4FA9-9B76-118EB6152EE0}"/>
          </ac:spMkLst>
        </pc:spChg>
        <pc:spChg chg="mod">
          <ac:chgData name="Jennifer Farinas" userId="S::jfarinas@octa.net::7341ec17-c2eb-4611-9729-ab93fb2b3598" providerId="AD" clId="Web-{968B7F80-8F3E-42B2-8F95-2C56F7D57D75}" dt="2021-07-20T17:48:14.365" v="188" actId="20577"/>
          <ac:spMkLst>
            <pc:docMk/>
            <pc:sldMk cId="1466083019" sldId="418"/>
            <ac:spMk id="3" creationId="{3053A0F7-5C70-4ADF-9A4D-E8E441C1E846}"/>
          </ac:spMkLst>
        </pc:spChg>
        <pc:spChg chg="add">
          <ac:chgData name="Jennifer Farinas" userId="S::jfarinas@octa.net::7341ec17-c2eb-4611-9729-ab93fb2b3598" providerId="AD" clId="Web-{968B7F80-8F3E-42B2-8F95-2C56F7D57D75}" dt="2021-07-20T17:48:26.771" v="190"/>
          <ac:spMkLst>
            <pc:docMk/>
            <pc:sldMk cId="1466083019" sldId="418"/>
            <ac:spMk id="7" creationId="{8902A79F-88E9-4C0F-A3D5-ED65A6A4A4BD}"/>
          </ac:spMkLst>
        </pc:spChg>
        <pc:spChg chg="add">
          <ac:chgData name="Jennifer Farinas" userId="S::jfarinas@octa.net::7341ec17-c2eb-4611-9729-ab93fb2b3598" providerId="AD" clId="Web-{968B7F80-8F3E-42B2-8F95-2C56F7D57D75}" dt="2021-07-20T17:48:41.225" v="191"/>
          <ac:spMkLst>
            <pc:docMk/>
            <pc:sldMk cId="1466083019" sldId="418"/>
            <ac:spMk id="8" creationId="{7D7C8A1C-9C4D-4F1A-8588-1970A379B89F}"/>
          </ac:spMkLst>
        </pc:spChg>
        <pc:picChg chg="del">
          <ac:chgData name="Jennifer Farinas" userId="S::jfarinas@octa.net::7341ec17-c2eb-4611-9729-ab93fb2b3598" providerId="AD" clId="Web-{968B7F80-8F3E-42B2-8F95-2C56F7D57D75}" dt="2021-07-20T17:48:18.240" v="189"/>
          <ac:picMkLst>
            <pc:docMk/>
            <pc:sldMk cId="1466083019" sldId="418"/>
            <ac:picMk id="6" creationId="{A56C7BA7-F6C0-4B2A-AF0A-F7C881A4216D}"/>
          </ac:picMkLst>
        </pc:picChg>
      </pc:sldChg>
    </pc:docChg>
  </pc:docChgLst>
  <pc:docChgLst>
    <pc:chgData name="Cristina Ranslem" userId="S::cranslem@octa.net::5393a65d-d29d-4cf3-947d-79e605486321" providerId="AD" clId="Web-{5BA29B26-9939-4974-8967-FFD235806D21}"/>
    <pc:docChg chg="modSld">
      <pc:chgData name="Cristina Ranslem" userId="S::cranslem@octa.net::5393a65d-d29d-4cf3-947d-79e605486321" providerId="AD" clId="Web-{5BA29B26-9939-4974-8967-FFD235806D21}" dt="2021-07-20T18:30:39.930" v="1" actId="20577"/>
      <pc:docMkLst>
        <pc:docMk/>
      </pc:docMkLst>
      <pc:sldChg chg="modSp">
        <pc:chgData name="Cristina Ranslem" userId="S::cranslem@octa.net::5393a65d-d29d-4cf3-947d-79e605486321" providerId="AD" clId="Web-{5BA29B26-9939-4974-8967-FFD235806D21}" dt="2021-07-20T18:30:39.930" v="1" actId="20577"/>
        <pc:sldMkLst>
          <pc:docMk/>
          <pc:sldMk cId="2341134106" sldId="311"/>
        </pc:sldMkLst>
        <pc:spChg chg="mod">
          <ac:chgData name="Cristina Ranslem" userId="S::cranslem@octa.net::5393a65d-d29d-4cf3-947d-79e605486321" providerId="AD" clId="Web-{5BA29B26-9939-4974-8967-FFD235806D21}" dt="2021-07-20T18:30:39.930" v="1" actId="20577"/>
          <ac:spMkLst>
            <pc:docMk/>
            <pc:sldMk cId="2341134106" sldId="311"/>
            <ac:spMk id="71" creationId="{B87C586B-E6E1-4128-9271-0525150BFDEF}"/>
          </ac:spMkLst>
        </pc:spChg>
      </pc:sldChg>
    </pc:docChg>
  </pc:docChgLst>
  <pc:docChgLst>
    <pc:chgData name="Jennifer Farinas" userId="S::jfarinas@octa.net::7341ec17-c2eb-4611-9729-ab93fb2b3598" providerId="AD" clId="Web-{EE02911F-27C0-4A12-93D4-CCD94AFC8924}"/>
    <pc:docChg chg="addSld modSld">
      <pc:chgData name="Jennifer Farinas" userId="S::jfarinas@octa.net::7341ec17-c2eb-4611-9729-ab93fb2b3598" providerId="AD" clId="Web-{EE02911F-27C0-4A12-93D4-CCD94AFC8924}" dt="2021-06-23T23:16:58.200" v="195"/>
      <pc:docMkLst>
        <pc:docMk/>
      </pc:docMkLst>
      <pc:sldChg chg="modSp">
        <pc:chgData name="Jennifer Farinas" userId="S::jfarinas@octa.net::7341ec17-c2eb-4611-9729-ab93fb2b3598" providerId="AD" clId="Web-{EE02911F-27C0-4A12-93D4-CCD94AFC8924}" dt="2021-06-23T23:13:55.243" v="5"/>
        <pc:sldMkLst>
          <pc:docMk/>
          <pc:sldMk cId="2961365673" sldId="388"/>
        </pc:sldMkLst>
        <pc:graphicFrameChg chg="mod modGraphic">
          <ac:chgData name="Jennifer Farinas" userId="S::jfarinas@octa.net::7341ec17-c2eb-4611-9729-ab93fb2b3598" providerId="AD" clId="Web-{EE02911F-27C0-4A12-93D4-CCD94AFC8924}" dt="2021-06-23T23:13:55.243" v="5"/>
          <ac:graphicFrameMkLst>
            <pc:docMk/>
            <pc:sldMk cId="2961365673" sldId="388"/>
            <ac:graphicFrameMk id="5" creationId="{98834E27-BFDD-4FD3-B1F3-D81F98EB20AB}"/>
          </ac:graphicFrameMkLst>
        </pc:graphicFrameChg>
      </pc:sldChg>
      <pc:sldChg chg="modSp modNotes">
        <pc:chgData name="Jennifer Farinas" userId="S::jfarinas@octa.net::7341ec17-c2eb-4611-9729-ab93fb2b3598" providerId="AD" clId="Web-{EE02911F-27C0-4A12-93D4-CCD94AFC8924}" dt="2021-06-23T23:16:58.200" v="195"/>
        <pc:sldMkLst>
          <pc:docMk/>
          <pc:sldMk cId="3872168607" sldId="389"/>
        </pc:sldMkLst>
        <pc:spChg chg="mod">
          <ac:chgData name="Jennifer Farinas" userId="S::jfarinas@octa.net::7341ec17-c2eb-4611-9729-ab93fb2b3598" providerId="AD" clId="Web-{EE02911F-27C0-4A12-93D4-CCD94AFC8924}" dt="2021-06-23T23:13:35.820" v="2" actId="20577"/>
          <ac:spMkLst>
            <pc:docMk/>
            <pc:sldMk cId="3872168607" sldId="389"/>
            <ac:spMk id="5" creationId="{72A292BC-5D41-43D7-9F56-D50B7B5C7C48}"/>
          </ac:spMkLst>
        </pc:spChg>
      </pc:sldChg>
      <pc:sldChg chg="modSp">
        <pc:chgData name="Jennifer Farinas" userId="S::jfarinas@octa.net::7341ec17-c2eb-4611-9729-ab93fb2b3598" providerId="AD" clId="Web-{EE02911F-27C0-4A12-93D4-CCD94AFC8924}" dt="2021-06-23T23:15:45.604" v="104" actId="20577"/>
        <pc:sldMkLst>
          <pc:docMk/>
          <pc:sldMk cId="3747808125" sldId="392"/>
        </pc:sldMkLst>
        <pc:spChg chg="mod">
          <ac:chgData name="Jennifer Farinas" userId="S::jfarinas@octa.net::7341ec17-c2eb-4611-9729-ab93fb2b3598" providerId="AD" clId="Web-{EE02911F-27C0-4A12-93D4-CCD94AFC8924}" dt="2021-06-23T23:14:31.525" v="9" actId="20577"/>
          <ac:spMkLst>
            <pc:docMk/>
            <pc:sldMk cId="3747808125" sldId="392"/>
            <ac:spMk id="2" creationId="{0F8BE57A-C58B-4FA9-9B76-118EB6152EE0}"/>
          </ac:spMkLst>
        </pc:spChg>
        <pc:spChg chg="mod">
          <ac:chgData name="Jennifer Farinas" userId="S::jfarinas@octa.net::7341ec17-c2eb-4611-9729-ab93fb2b3598" providerId="AD" clId="Web-{EE02911F-27C0-4A12-93D4-CCD94AFC8924}" dt="2021-06-23T23:15:45.604" v="104" actId="20577"/>
          <ac:spMkLst>
            <pc:docMk/>
            <pc:sldMk cId="3747808125" sldId="392"/>
            <ac:spMk id="3" creationId="{3053A0F7-5C70-4ADF-9A4D-E8E441C1E846}"/>
          </ac:spMkLst>
        </pc:spChg>
      </pc:sldChg>
      <pc:sldChg chg="modNotes">
        <pc:chgData name="Jennifer Farinas" userId="S::jfarinas@octa.net::7341ec17-c2eb-4611-9729-ab93fb2b3598" providerId="AD" clId="Web-{EE02911F-27C0-4A12-93D4-CCD94AFC8924}" dt="2021-06-23T23:16:14.293" v="120"/>
        <pc:sldMkLst>
          <pc:docMk/>
          <pc:sldMk cId="2760162113" sldId="408"/>
        </pc:sldMkLst>
      </pc:sldChg>
      <pc:sldChg chg="add replId">
        <pc:chgData name="Jennifer Farinas" userId="S::jfarinas@octa.net::7341ec17-c2eb-4611-9729-ab93fb2b3598" providerId="AD" clId="Web-{EE02911F-27C0-4A12-93D4-CCD94AFC8924}" dt="2021-06-23T23:14:23.978" v="6"/>
        <pc:sldMkLst>
          <pc:docMk/>
          <pc:sldMk cId="777693731" sldId="417"/>
        </pc:sldMkLst>
      </pc:sldChg>
    </pc:docChg>
  </pc:docChgLst>
  <pc:docChgLst>
    <pc:chgData name="Jennifer Farinas" userId="S::jfarinas@octa.net::7341ec17-c2eb-4611-9729-ab93fb2b3598" providerId="AD" clId="Web-{4F3507EE-743D-4D25-9F88-531B5B020871}"/>
    <pc:docChg chg="modSld">
      <pc:chgData name="Jennifer Farinas" userId="S::jfarinas@octa.net::7341ec17-c2eb-4611-9729-ab93fb2b3598" providerId="AD" clId="Web-{4F3507EE-743D-4D25-9F88-531B5B020871}" dt="2021-01-22T17:59:11.605" v="106"/>
      <pc:docMkLst>
        <pc:docMk/>
      </pc:docMkLst>
      <pc:sldChg chg="delCm">
        <pc:chgData name="Jennifer Farinas" userId="S::jfarinas@octa.net::7341ec17-c2eb-4611-9729-ab93fb2b3598" providerId="AD" clId="Web-{4F3507EE-743D-4D25-9F88-531B5B020871}" dt="2021-01-22T17:59:11.605" v="106"/>
        <pc:sldMkLst>
          <pc:docMk/>
          <pc:sldMk cId="3747808125" sldId="392"/>
        </pc:sldMkLst>
      </pc:sldChg>
      <pc:sldChg chg="addCm">
        <pc:chgData name="Jennifer Farinas" userId="S::jfarinas@octa.net::7341ec17-c2eb-4611-9729-ab93fb2b3598" providerId="AD" clId="Web-{4F3507EE-743D-4D25-9F88-531B5B020871}" dt="2021-01-22T16:43:32.204" v="21"/>
        <pc:sldMkLst>
          <pc:docMk/>
          <pc:sldMk cId="1677592253" sldId="398"/>
        </pc:sldMkLst>
      </pc:sldChg>
      <pc:sldChg chg="modSp">
        <pc:chgData name="Jennifer Farinas" userId="S::jfarinas@octa.net::7341ec17-c2eb-4611-9729-ab93fb2b3598" providerId="AD" clId="Web-{4F3507EE-743D-4D25-9F88-531B5B020871}" dt="2021-01-22T16:22:26.336" v="2" actId="20577"/>
        <pc:sldMkLst>
          <pc:docMk/>
          <pc:sldMk cId="4063914949" sldId="399"/>
        </pc:sldMkLst>
        <pc:spChg chg="mod">
          <ac:chgData name="Jennifer Farinas" userId="S::jfarinas@octa.net::7341ec17-c2eb-4611-9729-ab93fb2b3598" providerId="AD" clId="Web-{4F3507EE-743D-4D25-9F88-531B5B020871}" dt="2021-01-22T16:22:26.336" v="2" actId="20577"/>
          <ac:spMkLst>
            <pc:docMk/>
            <pc:sldMk cId="4063914949" sldId="399"/>
            <ac:spMk id="3" creationId="{3053A0F7-5C70-4ADF-9A4D-E8E441C1E846}"/>
          </ac:spMkLst>
        </pc:spChg>
      </pc:sldChg>
      <pc:sldChg chg="modSp addCm delCm modNotes">
        <pc:chgData name="Jennifer Farinas" userId="S::jfarinas@octa.net::7341ec17-c2eb-4611-9729-ab93fb2b3598" providerId="AD" clId="Web-{4F3507EE-743D-4D25-9F88-531B5B020871}" dt="2021-01-22T17:58:47.729" v="105" actId="20577"/>
        <pc:sldMkLst>
          <pc:docMk/>
          <pc:sldMk cId="345419400" sldId="401"/>
        </pc:sldMkLst>
        <pc:spChg chg="mod">
          <ac:chgData name="Jennifer Farinas" userId="S::jfarinas@octa.net::7341ec17-c2eb-4611-9729-ab93fb2b3598" providerId="AD" clId="Web-{4F3507EE-743D-4D25-9F88-531B5B020871}" dt="2021-01-22T17:58:47.729" v="105" actId="20577"/>
          <ac:spMkLst>
            <pc:docMk/>
            <pc:sldMk cId="345419400" sldId="401"/>
            <ac:spMk id="3" creationId="{3053A0F7-5C70-4ADF-9A4D-E8E441C1E846}"/>
          </ac:spMkLst>
        </pc:spChg>
      </pc:sldChg>
    </pc:docChg>
  </pc:docChgLst>
  <pc:docChgLst>
    <pc:chgData name="Nora Yeretzian" userId="S::nyeretzian@octa.net::7aa994c9-c40e-418a-8ebd-0d9d40dfd2df" providerId="AD" clId="Web-{EEACD33A-64AF-4629-8C78-65684E8F12BD}"/>
    <pc:docChg chg="modSld">
      <pc:chgData name="Nora Yeretzian" userId="S::nyeretzian@octa.net::7aa994c9-c40e-418a-8ebd-0d9d40dfd2df" providerId="AD" clId="Web-{EEACD33A-64AF-4629-8C78-65684E8F12BD}" dt="2021-01-26T17:21:19.108" v="9" actId="20577"/>
      <pc:docMkLst>
        <pc:docMk/>
      </pc:docMkLst>
      <pc:sldChg chg="modSp">
        <pc:chgData name="Nora Yeretzian" userId="S::nyeretzian@octa.net::7aa994c9-c40e-418a-8ebd-0d9d40dfd2df" providerId="AD" clId="Web-{EEACD33A-64AF-4629-8C78-65684E8F12BD}" dt="2021-01-26T17:21:19.108" v="9" actId="20577"/>
        <pc:sldMkLst>
          <pc:docMk/>
          <pc:sldMk cId="3872168607" sldId="389"/>
        </pc:sldMkLst>
        <pc:spChg chg="mod">
          <ac:chgData name="Nora Yeretzian" userId="S::nyeretzian@octa.net::7aa994c9-c40e-418a-8ebd-0d9d40dfd2df" providerId="AD" clId="Web-{EEACD33A-64AF-4629-8C78-65684E8F12BD}" dt="2021-01-26T17:21:19.108" v="9" actId="20577"/>
          <ac:spMkLst>
            <pc:docMk/>
            <pc:sldMk cId="3872168607" sldId="389"/>
            <ac:spMk id="5" creationId="{72A292BC-5D41-43D7-9F56-D50B7B5C7C48}"/>
          </ac:spMkLst>
        </pc:spChg>
        <pc:spChg chg="mod">
          <ac:chgData name="Nora Yeretzian" userId="S::nyeretzian@octa.net::7aa994c9-c40e-418a-8ebd-0d9d40dfd2df" providerId="AD" clId="Web-{EEACD33A-64AF-4629-8C78-65684E8F12BD}" dt="2021-01-26T17:19:50.634" v="6" actId="20577"/>
          <ac:spMkLst>
            <pc:docMk/>
            <pc:sldMk cId="3872168607" sldId="389"/>
            <ac:spMk id="6" creationId="{9B1916E3-F816-4F5C-B47D-266E185E7D02}"/>
          </ac:spMkLst>
        </pc:spChg>
      </pc:sldChg>
    </pc:docChg>
  </pc:docChgLst>
  <pc:docChgLst>
    <pc:chgData name="Nora Yeretzian" userId="S::nyeretzian@octa.net::7aa994c9-c40e-418a-8ebd-0d9d40dfd2df" providerId="AD" clId="Web-{D8D4BDD1-02EB-4E67-A14C-7D920FCC0D28}"/>
    <pc:docChg chg="delSld modSld">
      <pc:chgData name="Nora Yeretzian" userId="S::nyeretzian@octa.net::7aa994c9-c40e-418a-8ebd-0d9d40dfd2df" providerId="AD" clId="Web-{D8D4BDD1-02EB-4E67-A14C-7D920FCC0D28}" dt="2021-01-20T21:30:31.679" v="13"/>
      <pc:docMkLst>
        <pc:docMk/>
      </pc:docMkLst>
      <pc:sldChg chg="delSp modSp del">
        <pc:chgData name="Nora Yeretzian" userId="S::nyeretzian@octa.net::7aa994c9-c40e-418a-8ebd-0d9d40dfd2df" providerId="AD" clId="Web-{D8D4BDD1-02EB-4E67-A14C-7D920FCC0D28}" dt="2021-01-20T21:30:31.679" v="13"/>
        <pc:sldMkLst>
          <pc:docMk/>
          <pc:sldMk cId="2753811721" sldId="384"/>
        </pc:sldMkLst>
        <pc:spChg chg="mod">
          <ac:chgData name="Nora Yeretzian" userId="S::nyeretzian@octa.net::7aa994c9-c40e-418a-8ebd-0d9d40dfd2df" providerId="AD" clId="Web-{D8D4BDD1-02EB-4E67-A14C-7D920FCC0D28}" dt="2021-01-20T21:30:04.427" v="8" actId="20577"/>
          <ac:spMkLst>
            <pc:docMk/>
            <pc:sldMk cId="2753811721" sldId="384"/>
            <ac:spMk id="3" creationId="{3053A0F7-5C70-4ADF-9A4D-E8E441C1E846}"/>
          </ac:spMkLst>
        </pc:spChg>
        <pc:picChg chg="del mod modCrop">
          <ac:chgData name="Nora Yeretzian" userId="S::nyeretzian@octa.net::7aa994c9-c40e-418a-8ebd-0d9d40dfd2df" providerId="AD" clId="Web-{D8D4BDD1-02EB-4E67-A14C-7D920FCC0D28}" dt="2021-01-20T21:30:13.131" v="9"/>
          <ac:picMkLst>
            <pc:docMk/>
            <pc:sldMk cId="2753811721" sldId="384"/>
            <ac:picMk id="7" creationId="{BFF9A352-BBDD-44A0-945B-5467D2CE93BA}"/>
          </ac:picMkLst>
        </pc:picChg>
      </pc:sldChg>
      <pc:sldChg chg="modSp">
        <pc:chgData name="Nora Yeretzian" userId="S::nyeretzian@octa.net::7aa994c9-c40e-418a-8ebd-0d9d40dfd2df" providerId="AD" clId="Web-{D8D4BDD1-02EB-4E67-A14C-7D920FCC0D28}" dt="2021-01-20T21:24:47.876" v="1" actId="20577"/>
        <pc:sldMkLst>
          <pc:docMk/>
          <pc:sldMk cId="4120944356" sldId="387"/>
        </pc:sldMkLst>
        <pc:spChg chg="mod">
          <ac:chgData name="Nora Yeretzian" userId="S::nyeretzian@octa.net::7aa994c9-c40e-418a-8ebd-0d9d40dfd2df" providerId="AD" clId="Web-{D8D4BDD1-02EB-4E67-A14C-7D920FCC0D28}" dt="2021-01-20T21:24:47.876" v="1" actId="20577"/>
          <ac:spMkLst>
            <pc:docMk/>
            <pc:sldMk cId="4120944356" sldId="387"/>
            <ac:spMk id="2" creationId="{47162630-35BE-48DC-BA27-53F42B8F56D9}"/>
          </ac:spMkLst>
        </pc:spChg>
      </pc:sldChg>
      <pc:sldChg chg="addSp modSp">
        <pc:chgData name="Nora Yeretzian" userId="S::nyeretzian@octa.net::7aa994c9-c40e-418a-8ebd-0d9d40dfd2df" providerId="AD" clId="Web-{D8D4BDD1-02EB-4E67-A14C-7D920FCC0D28}" dt="2021-01-20T21:30:26.178" v="12" actId="1076"/>
        <pc:sldMkLst>
          <pc:docMk/>
          <pc:sldMk cId="3747808125" sldId="392"/>
        </pc:sldMkLst>
        <pc:spChg chg="mod">
          <ac:chgData name="Nora Yeretzian" userId="S::nyeretzian@octa.net::7aa994c9-c40e-418a-8ebd-0d9d40dfd2df" providerId="AD" clId="Web-{D8D4BDD1-02EB-4E67-A14C-7D920FCC0D28}" dt="2021-01-20T21:25:20.785" v="2" actId="20577"/>
          <ac:spMkLst>
            <pc:docMk/>
            <pc:sldMk cId="3747808125" sldId="392"/>
            <ac:spMk id="2" creationId="{0F8BE57A-C58B-4FA9-9B76-118EB6152EE0}"/>
          </ac:spMkLst>
        </pc:spChg>
        <pc:picChg chg="add mod">
          <ac:chgData name="Nora Yeretzian" userId="S::nyeretzian@octa.net::7aa994c9-c40e-418a-8ebd-0d9d40dfd2df" providerId="AD" clId="Web-{D8D4BDD1-02EB-4E67-A14C-7D920FCC0D28}" dt="2021-01-20T21:30:26.178" v="12" actId="1076"/>
          <ac:picMkLst>
            <pc:docMk/>
            <pc:sldMk cId="3747808125" sldId="392"/>
            <ac:picMk id="6" creationId="{A56C7BA7-F6C0-4B2A-AF0A-F7C881A4216D}"/>
          </ac:picMkLst>
        </pc:picChg>
      </pc:sldChg>
    </pc:docChg>
  </pc:docChgLst>
  <pc:docChgLst>
    <pc:chgData name="Nora Yeretzian" userId="S::nyeretzian@octa.net::7aa994c9-c40e-418a-8ebd-0d9d40dfd2df" providerId="AD" clId="Web-{B3297972-35E8-433D-A2C2-B6B7E4391277}"/>
    <pc:docChg chg="modSld">
      <pc:chgData name="Nora Yeretzian" userId="S::nyeretzian@octa.net::7aa994c9-c40e-418a-8ebd-0d9d40dfd2df" providerId="AD" clId="Web-{B3297972-35E8-433D-A2C2-B6B7E4391277}" dt="2021-04-27T16:33:18.484" v="83" actId="20577"/>
      <pc:docMkLst>
        <pc:docMk/>
      </pc:docMkLst>
      <pc:sldChg chg="modSp">
        <pc:chgData name="Nora Yeretzian" userId="S::nyeretzian@octa.net::7aa994c9-c40e-418a-8ebd-0d9d40dfd2df" providerId="AD" clId="Web-{B3297972-35E8-433D-A2C2-B6B7E4391277}" dt="2021-04-27T16:26:49.571" v="32" actId="20577"/>
        <pc:sldMkLst>
          <pc:docMk/>
          <pc:sldMk cId="3139098352" sldId="403"/>
        </pc:sldMkLst>
        <pc:spChg chg="mod">
          <ac:chgData name="Nora Yeretzian" userId="S::nyeretzian@octa.net::7aa994c9-c40e-418a-8ebd-0d9d40dfd2df" providerId="AD" clId="Web-{B3297972-35E8-433D-A2C2-B6B7E4391277}" dt="2021-04-27T16:26:49.571" v="32" actId="20577"/>
          <ac:spMkLst>
            <pc:docMk/>
            <pc:sldMk cId="3139098352" sldId="403"/>
            <ac:spMk id="3" creationId="{DE06D62F-8899-447E-B4CD-882F69E485B5}"/>
          </ac:spMkLst>
        </pc:spChg>
      </pc:sldChg>
      <pc:sldChg chg="modSp">
        <pc:chgData name="Nora Yeretzian" userId="S::nyeretzian@octa.net::7aa994c9-c40e-418a-8ebd-0d9d40dfd2df" providerId="AD" clId="Web-{B3297972-35E8-433D-A2C2-B6B7E4391277}" dt="2021-04-27T16:27:50.197" v="37" actId="14100"/>
        <pc:sldMkLst>
          <pc:docMk/>
          <pc:sldMk cId="2367742038" sldId="410"/>
        </pc:sldMkLst>
        <pc:spChg chg="mod">
          <ac:chgData name="Nora Yeretzian" userId="S::nyeretzian@octa.net::7aa994c9-c40e-418a-8ebd-0d9d40dfd2df" providerId="AD" clId="Web-{B3297972-35E8-433D-A2C2-B6B7E4391277}" dt="2021-04-27T16:27:50.197" v="37" actId="14100"/>
          <ac:spMkLst>
            <pc:docMk/>
            <pc:sldMk cId="2367742038" sldId="410"/>
            <ac:spMk id="3" creationId="{6084A229-192E-4195-B94C-AEA548289922}"/>
          </ac:spMkLst>
        </pc:spChg>
      </pc:sldChg>
      <pc:sldChg chg="modSp">
        <pc:chgData name="Nora Yeretzian" userId="S::nyeretzian@octa.net::7aa994c9-c40e-418a-8ebd-0d9d40dfd2df" providerId="AD" clId="Web-{B3297972-35E8-433D-A2C2-B6B7E4391277}" dt="2021-04-27T16:31:18.498" v="42" actId="14100"/>
        <pc:sldMkLst>
          <pc:docMk/>
          <pc:sldMk cId="224544035" sldId="412"/>
        </pc:sldMkLst>
        <pc:spChg chg="mod">
          <ac:chgData name="Nora Yeretzian" userId="S::nyeretzian@octa.net::7aa994c9-c40e-418a-8ebd-0d9d40dfd2df" providerId="AD" clId="Web-{B3297972-35E8-433D-A2C2-B6B7E4391277}" dt="2021-04-27T16:31:18.498" v="42" actId="14100"/>
          <ac:spMkLst>
            <pc:docMk/>
            <pc:sldMk cId="224544035" sldId="412"/>
            <ac:spMk id="3" creationId="{6084A229-192E-4195-B94C-AEA548289922}"/>
          </ac:spMkLst>
        </pc:spChg>
      </pc:sldChg>
      <pc:sldChg chg="modSp">
        <pc:chgData name="Nora Yeretzian" userId="S::nyeretzian@octa.net::7aa994c9-c40e-418a-8ebd-0d9d40dfd2df" providerId="AD" clId="Web-{B3297972-35E8-433D-A2C2-B6B7E4391277}" dt="2021-04-27T16:31:09.247" v="41" actId="14100"/>
        <pc:sldMkLst>
          <pc:docMk/>
          <pc:sldMk cId="135560940" sldId="414"/>
        </pc:sldMkLst>
        <pc:spChg chg="mod">
          <ac:chgData name="Nora Yeretzian" userId="S::nyeretzian@octa.net::7aa994c9-c40e-418a-8ebd-0d9d40dfd2df" providerId="AD" clId="Web-{B3297972-35E8-433D-A2C2-B6B7E4391277}" dt="2021-04-27T16:31:09.247" v="41" actId="14100"/>
          <ac:spMkLst>
            <pc:docMk/>
            <pc:sldMk cId="135560940" sldId="414"/>
            <ac:spMk id="3" creationId="{6084A229-192E-4195-B94C-AEA548289922}"/>
          </ac:spMkLst>
        </pc:spChg>
      </pc:sldChg>
      <pc:sldChg chg="modSp">
        <pc:chgData name="Nora Yeretzian" userId="S::nyeretzian@octa.net::7aa994c9-c40e-418a-8ebd-0d9d40dfd2df" providerId="AD" clId="Web-{B3297972-35E8-433D-A2C2-B6B7E4391277}" dt="2021-04-27T16:28:01.103" v="39" actId="14100"/>
        <pc:sldMkLst>
          <pc:docMk/>
          <pc:sldMk cId="4079970978" sldId="415"/>
        </pc:sldMkLst>
        <pc:spChg chg="mod">
          <ac:chgData name="Nora Yeretzian" userId="S::nyeretzian@octa.net::7aa994c9-c40e-418a-8ebd-0d9d40dfd2df" providerId="AD" clId="Web-{B3297972-35E8-433D-A2C2-B6B7E4391277}" dt="2021-04-27T16:28:01.103" v="39" actId="14100"/>
          <ac:spMkLst>
            <pc:docMk/>
            <pc:sldMk cId="4079970978" sldId="415"/>
            <ac:spMk id="3" creationId="{6084A229-192E-4195-B94C-AEA548289922}"/>
          </ac:spMkLst>
        </pc:spChg>
      </pc:sldChg>
      <pc:sldChg chg="modSp">
        <pc:chgData name="Nora Yeretzian" userId="S::nyeretzian@octa.net::7aa994c9-c40e-418a-8ebd-0d9d40dfd2df" providerId="AD" clId="Web-{B3297972-35E8-433D-A2C2-B6B7E4391277}" dt="2021-04-27T16:28:37.620" v="40" actId="14100"/>
        <pc:sldMkLst>
          <pc:docMk/>
          <pc:sldMk cId="2150133615" sldId="416"/>
        </pc:sldMkLst>
        <pc:spChg chg="mod">
          <ac:chgData name="Nora Yeretzian" userId="S::nyeretzian@octa.net::7aa994c9-c40e-418a-8ebd-0d9d40dfd2df" providerId="AD" clId="Web-{B3297972-35E8-433D-A2C2-B6B7E4391277}" dt="2021-04-27T16:28:37.620" v="40" actId="14100"/>
          <ac:spMkLst>
            <pc:docMk/>
            <pc:sldMk cId="2150133615" sldId="416"/>
            <ac:spMk id="3" creationId="{6084A229-192E-4195-B94C-AEA548289922}"/>
          </ac:spMkLst>
        </pc:spChg>
      </pc:sldChg>
      <pc:sldChg chg="modSp">
        <pc:chgData name="Nora Yeretzian" userId="S::nyeretzian@octa.net::7aa994c9-c40e-418a-8ebd-0d9d40dfd2df" providerId="AD" clId="Web-{B3297972-35E8-433D-A2C2-B6B7E4391277}" dt="2021-04-27T16:27:56.338" v="38" actId="14100"/>
        <pc:sldMkLst>
          <pc:docMk/>
          <pc:sldMk cId="2255102989" sldId="418"/>
        </pc:sldMkLst>
        <pc:spChg chg="mod">
          <ac:chgData name="Nora Yeretzian" userId="S::nyeretzian@octa.net::7aa994c9-c40e-418a-8ebd-0d9d40dfd2df" providerId="AD" clId="Web-{B3297972-35E8-433D-A2C2-B6B7E4391277}" dt="2021-04-27T16:27:56.338" v="38" actId="14100"/>
          <ac:spMkLst>
            <pc:docMk/>
            <pc:sldMk cId="2255102989" sldId="418"/>
            <ac:spMk id="3" creationId="{6084A229-192E-4195-B94C-AEA548289922}"/>
          </ac:spMkLst>
        </pc:spChg>
      </pc:sldChg>
      <pc:sldChg chg="modSp">
        <pc:chgData name="Nora Yeretzian" userId="S::nyeretzian@octa.net::7aa994c9-c40e-418a-8ebd-0d9d40dfd2df" providerId="AD" clId="Web-{B3297972-35E8-433D-A2C2-B6B7E4391277}" dt="2021-04-27T16:33:18.484" v="83" actId="20577"/>
        <pc:sldMkLst>
          <pc:docMk/>
          <pc:sldMk cId="3561441221" sldId="422"/>
        </pc:sldMkLst>
        <pc:spChg chg="mod">
          <ac:chgData name="Nora Yeretzian" userId="S::nyeretzian@octa.net::7aa994c9-c40e-418a-8ebd-0d9d40dfd2df" providerId="AD" clId="Web-{B3297972-35E8-433D-A2C2-B6B7E4391277}" dt="2021-04-27T16:32:57.093" v="74" actId="20577"/>
          <ac:spMkLst>
            <pc:docMk/>
            <pc:sldMk cId="3561441221" sldId="422"/>
            <ac:spMk id="3" creationId="{6084A229-192E-4195-B94C-AEA548289922}"/>
          </ac:spMkLst>
        </pc:spChg>
        <pc:spChg chg="mod">
          <ac:chgData name="Nora Yeretzian" userId="S::nyeretzian@octa.net::7aa994c9-c40e-418a-8ebd-0d9d40dfd2df" providerId="AD" clId="Web-{B3297972-35E8-433D-A2C2-B6B7E4391277}" dt="2021-04-27T16:33:18.484" v="83" actId="20577"/>
          <ac:spMkLst>
            <pc:docMk/>
            <pc:sldMk cId="3561441221" sldId="422"/>
            <ac:spMk id="6" creationId="{E1E02066-B1B6-4428-A9B5-5313709661A2}"/>
          </ac:spMkLst>
        </pc:spChg>
      </pc:sldChg>
    </pc:docChg>
  </pc:docChgLst>
  <pc:docChgLst>
    <pc:chgData name="Jennifer Farinas" userId="S::jfarinas@octa.net::7341ec17-c2eb-4611-9729-ab93fb2b3598" providerId="AD" clId="Web-{CE7756D7-0933-4995-8B4D-B83011D9A3EA}"/>
    <pc:docChg chg="modSld sldOrd">
      <pc:chgData name="Jennifer Farinas" userId="S::jfarinas@octa.net::7341ec17-c2eb-4611-9729-ab93fb2b3598" providerId="AD" clId="Web-{CE7756D7-0933-4995-8B4D-B83011D9A3EA}" dt="2021-03-17T16:05:00.528" v="107" actId="20577"/>
      <pc:docMkLst>
        <pc:docMk/>
      </pc:docMkLst>
      <pc:sldChg chg="modSp">
        <pc:chgData name="Jennifer Farinas" userId="S::jfarinas@octa.net::7341ec17-c2eb-4611-9729-ab93fb2b3598" providerId="AD" clId="Web-{CE7756D7-0933-4995-8B4D-B83011D9A3EA}" dt="2021-03-17T15:57:36.581" v="11" actId="20577"/>
        <pc:sldMkLst>
          <pc:docMk/>
          <pc:sldMk cId="3747808125" sldId="392"/>
        </pc:sldMkLst>
        <pc:spChg chg="mod">
          <ac:chgData name="Jennifer Farinas" userId="S::jfarinas@octa.net::7341ec17-c2eb-4611-9729-ab93fb2b3598" providerId="AD" clId="Web-{CE7756D7-0933-4995-8B4D-B83011D9A3EA}" dt="2021-03-17T15:57:36.581" v="11" actId="20577"/>
          <ac:spMkLst>
            <pc:docMk/>
            <pc:sldMk cId="3747808125" sldId="392"/>
            <ac:spMk id="3" creationId="{3053A0F7-5C70-4ADF-9A4D-E8E441C1E846}"/>
          </ac:spMkLst>
        </pc:spChg>
      </pc:sldChg>
      <pc:sldChg chg="ord">
        <pc:chgData name="Jennifer Farinas" userId="S::jfarinas@octa.net::7341ec17-c2eb-4611-9729-ab93fb2b3598" providerId="AD" clId="Web-{CE7756D7-0933-4995-8B4D-B83011D9A3EA}" dt="2021-03-17T15:56:31.733" v="0"/>
        <pc:sldMkLst>
          <pc:docMk/>
          <pc:sldMk cId="4063914949" sldId="399"/>
        </pc:sldMkLst>
      </pc:sldChg>
      <pc:sldChg chg="ord">
        <pc:chgData name="Jennifer Farinas" userId="S::jfarinas@octa.net::7341ec17-c2eb-4611-9729-ab93fb2b3598" providerId="AD" clId="Web-{CE7756D7-0933-4995-8B4D-B83011D9A3EA}" dt="2021-03-17T15:57:18.501" v="6"/>
        <pc:sldMkLst>
          <pc:docMk/>
          <pc:sldMk cId="950898479" sldId="402"/>
        </pc:sldMkLst>
      </pc:sldChg>
      <pc:sldChg chg="modSp">
        <pc:chgData name="Jennifer Farinas" userId="S::jfarinas@octa.net::7341ec17-c2eb-4611-9729-ab93fb2b3598" providerId="AD" clId="Web-{CE7756D7-0933-4995-8B4D-B83011D9A3EA}" dt="2021-03-17T16:01:22.640" v="24" actId="20577"/>
        <pc:sldMkLst>
          <pc:docMk/>
          <pc:sldMk cId="4079970978" sldId="415"/>
        </pc:sldMkLst>
        <pc:spChg chg="mod">
          <ac:chgData name="Jennifer Farinas" userId="S::jfarinas@octa.net::7341ec17-c2eb-4611-9729-ab93fb2b3598" providerId="AD" clId="Web-{CE7756D7-0933-4995-8B4D-B83011D9A3EA}" dt="2021-03-17T16:01:22.640" v="24" actId="20577"/>
          <ac:spMkLst>
            <pc:docMk/>
            <pc:sldMk cId="4079970978" sldId="415"/>
            <ac:spMk id="3" creationId="{6084A229-192E-4195-B94C-AEA548289922}"/>
          </ac:spMkLst>
        </pc:spChg>
      </pc:sldChg>
      <pc:sldChg chg="modSp">
        <pc:chgData name="Jennifer Farinas" userId="S::jfarinas@octa.net::7341ec17-c2eb-4611-9729-ab93fb2b3598" providerId="AD" clId="Web-{CE7756D7-0933-4995-8B4D-B83011D9A3EA}" dt="2021-03-17T16:04:10.681" v="53" actId="20577"/>
        <pc:sldMkLst>
          <pc:docMk/>
          <pc:sldMk cId="2150133615" sldId="416"/>
        </pc:sldMkLst>
        <pc:spChg chg="mod">
          <ac:chgData name="Jennifer Farinas" userId="S::jfarinas@octa.net::7341ec17-c2eb-4611-9729-ab93fb2b3598" providerId="AD" clId="Web-{CE7756D7-0933-4995-8B4D-B83011D9A3EA}" dt="2021-03-17T16:04:10.681" v="53" actId="20577"/>
          <ac:spMkLst>
            <pc:docMk/>
            <pc:sldMk cId="2150133615" sldId="416"/>
            <ac:spMk id="3" creationId="{6084A229-192E-4195-B94C-AEA548289922}"/>
          </ac:spMkLst>
        </pc:spChg>
      </pc:sldChg>
      <pc:sldChg chg="modSp">
        <pc:chgData name="Jennifer Farinas" userId="S::jfarinas@octa.net::7341ec17-c2eb-4611-9729-ab93fb2b3598" providerId="AD" clId="Web-{CE7756D7-0933-4995-8B4D-B83011D9A3EA}" dt="2021-03-17T16:05:00.528" v="107" actId="20577"/>
        <pc:sldMkLst>
          <pc:docMk/>
          <pc:sldMk cId="3758212961" sldId="417"/>
        </pc:sldMkLst>
        <pc:spChg chg="mod">
          <ac:chgData name="Jennifer Farinas" userId="S::jfarinas@octa.net::7341ec17-c2eb-4611-9729-ab93fb2b3598" providerId="AD" clId="Web-{CE7756D7-0933-4995-8B4D-B83011D9A3EA}" dt="2021-03-17T16:05:00.528" v="107" actId="20577"/>
          <ac:spMkLst>
            <pc:docMk/>
            <pc:sldMk cId="3758212961" sldId="417"/>
            <ac:spMk id="3" creationId="{6084A229-192E-4195-B94C-AEA548289922}"/>
          </ac:spMkLst>
        </pc:spChg>
      </pc:sldChg>
    </pc:docChg>
  </pc:docChgLst>
  <pc:docChgLst>
    <pc:chgData name="Nora Yeretzian" userId="S::nyeretzian@octa.net::7aa994c9-c40e-418a-8ebd-0d9d40dfd2df" providerId="AD" clId="Web-{2A3F6B2B-007B-4E78-8BD5-17C6CB37221D}"/>
    <pc:docChg chg="modSld">
      <pc:chgData name="Nora Yeretzian" userId="S::nyeretzian@octa.net::7aa994c9-c40e-418a-8ebd-0d9d40dfd2df" providerId="AD" clId="Web-{2A3F6B2B-007B-4E78-8BD5-17C6CB37221D}" dt="2021-01-25T20:30:58.077" v="238" actId="20577"/>
      <pc:docMkLst>
        <pc:docMk/>
      </pc:docMkLst>
      <pc:sldChg chg="modSp">
        <pc:chgData name="Nora Yeretzian" userId="S::nyeretzian@octa.net::7aa994c9-c40e-418a-8ebd-0d9d40dfd2df" providerId="AD" clId="Web-{2A3F6B2B-007B-4E78-8BD5-17C6CB37221D}" dt="2021-01-25T20:12:46.567" v="228"/>
        <pc:sldMkLst>
          <pc:docMk/>
          <pc:sldMk cId="2961365673" sldId="388"/>
        </pc:sldMkLst>
        <pc:graphicFrameChg chg="mod modGraphic">
          <ac:chgData name="Nora Yeretzian" userId="S::nyeretzian@octa.net::7aa994c9-c40e-418a-8ebd-0d9d40dfd2df" providerId="AD" clId="Web-{2A3F6B2B-007B-4E78-8BD5-17C6CB37221D}" dt="2021-01-25T20:12:46.567" v="228"/>
          <ac:graphicFrameMkLst>
            <pc:docMk/>
            <pc:sldMk cId="2961365673" sldId="388"/>
            <ac:graphicFrameMk id="5" creationId="{98834E27-BFDD-4FD3-B1F3-D81F98EB20AB}"/>
          </ac:graphicFrameMkLst>
        </pc:graphicFrameChg>
      </pc:sldChg>
      <pc:sldChg chg="addSp delSp modSp">
        <pc:chgData name="Nora Yeretzian" userId="S::nyeretzian@octa.net::7aa994c9-c40e-418a-8ebd-0d9d40dfd2df" providerId="AD" clId="Web-{2A3F6B2B-007B-4E78-8BD5-17C6CB37221D}" dt="2021-01-25T19:59:11.289" v="171" actId="20577"/>
        <pc:sldMkLst>
          <pc:docMk/>
          <pc:sldMk cId="3872168607" sldId="389"/>
        </pc:sldMkLst>
        <pc:spChg chg="add del mod">
          <ac:chgData name="Nora Yeretzian" userId="S::nyeretzian@octa.net::7aa994c9-c40e-418a-8ebd-0d9d40dfd2df" providerId="AD" clId="Web-{2A3F6B2B-007B-4E78-8BD5-17C6CB37221D}" dt="2021-01-25T19:59:11.289" v="171" actId="20577"/>
          <ac:spMkLst>
            <pc:docMk/>
            <pc:sldMk cId="3872168607" sldId="389"/>
            <ac:spMk id="5" creationId="{72A292BC-5D41-43D7-9F56-D50B7B5C7C48}"/>
          </ac:spMkLst>
        </pc:spChg>
        <pc:spChg chg="mod">
          <ac:chgData name="Nora Yeretzian" userId="S::nyeretzian@octa.net::7aa994c9-c40e-418a-8ebd-0d9d40dfd2df" providerId="AD" clId="Web-{2A3F6B2B-007B-4E78-8BD5-17C6CB37221D}" dt="2021-01-25T19:55:33.947" v="107" actId="14100"/>
          <ac:spMkLst>
            <pc:docMk/>
            <pc:sldMk cId="3872168607" sldId="389"/>
            <ac:spMk id="6" creationId="{9B1916E3-F816-4F5C-B47D-266E185E7D02}"/>
          </ac:spMkLst>
        </pc:spChg>
        <pc:picChg chg="mod">
          <ac:chgData name="Nora Yeretzian" userId="S::nyeretzian@octa.net::7aa994c9-c40e-418a-8ebd-0d9d40dfd2df" providerId="AD" clId="Web-{2A3F6B2B-007B-4E78-8BD5-17C6CB37221D}" dt="2021-01-25T19:57:44.962" v="160" actId="1076"/>
          <ac:picMkLst>
            <pc:docMk/>
            <pc:sldMk cId="3872168607" sldId="389"/>
            <ac:picMk id="3080" creationId="{27ABB974-4F1A-4C9C-9ABF-53B40AD48301}"/>
          </ac:picMkLst>
        </pc:picChg>
      </pc:sldChg>
      <pc:sldChg chg="delSp modSp modNotes">
        <pc:chgData name="Nora Yeretzian" userId="S::nyeretzian@octa.net::7aa994c9-c40e-418a-8ebd-0d9d40dfd2df" providerId="AD" clId="Web-{2A3F6B2B-007B-4E78-8BD5-17C6CB37221D}" dt="2021-01-25T20:30:58.077" v="238" actId="20577"/>
        <pc:sldMkLst>
          <pc:docMk/>
          <pc:sldMk cId="250017518" sldId="390"/>
        </pc:sldMkLst>
        <pc:spChg chg="mod">
          <ac:chgData name="Nora Yeretzian" userId="S::nyeretzian@octa.net::7aa994c9-c40e-418a-8ebd-0d9d40dfd2df" providerId="AD" clId="Web-{2A3F6B2B-007B-4E78-8BD5-17C6CB37221D}" dt="2021-01-25T20:30:58.077" v="238" actId="20577"/>
          <ac:spMkLst>
            <pc:docMk/>
            <pc:sldMk cId="250017518" sldId="390"/>
            <ac:spMk id="3" creationId="{3053A0F7-5C70-4ADF-9A4D-E8E441C1E846}"/>
          </ac:spMkLst>
        </pc:spChg>
        <pc:spChg chg="del">
          <ac:chgData name="Nora Yeretzian" userId="S::nyeretzian@octa.net::7aa994c9-c40e-418a-8ebd-0d9d40dfd2df" providerId="AD" clId="Web-{2A3F6B2B-007B-4E78-8BD5-17C6CB37221D}" dt="2021-01-25T20:30:33.202" v="233"/>
          <ac:spMkLst>
            <pc:docMk/>
            <pc:sldMk cId="250017518" sldId="390"/>
            <ac:spMk id="5" creationId="{6274B131-279D-496F-A75A-07CCEBE50247}"/>
          </ac:spMkLst>
        </pc:spChg>
      </pc:sldChg>
      <pc:sldChg chg="modSp">
        <pc:chgData name="Nora Yeretzian" userId="S::nyeretzian@octa.net::7aa994c9-c40e-418a-8ebd-0d9d40dfd2df" providerId="AD" clId="Web-{2A3F6B2B-007B-4E78-8BD5-17C6CB37221D}" dt="2021-01-25T20:07:59.615" v="197" actId="20577"/>
        <pc:sldMkLst>
          <pc:docMk/>
          <pc:sldMk cId="1049027929" sldId="393"/>
        </pc:sldMkLst>
        <pc:spChg chg="mod">
          <ac:chgData name="Nora Yeretzian" userId="S::nyeretzian@octa.net::7aa994c9-c40e-418a-8ebd-0d9d40dfd2df" providerId="AD" clId="Web-{2A3F6B2B-007B-4E78-8BD5-17C6CB37221D}" dt="2021-01-25T18:48:37.540" v="51" actId="20577"/>
          <ac:spMkLst>
            <pc:docMk/>
            <pc:sldMk cId="1049027929" sldId="393"/>
            <ac:spMk id="2" creationId="{0F559225-CA98-4982-B3E3-63E9DAE842C9}"/>
          </ac:spMkLst>
        </pc:spChg>
        <pc:spChg chg="mod">
          <ac:chgData name="Nora Yeretzian" userId="S::nyeretzian@octa.net::7aa994c9-c40e-418a-8ebd-0d9d40dfd2df" providerId="AD" clId="Web-{2A3F6B2B-007B-4E78-8BD5-17C6CB37221D}" dt="2021-01-25T20:07:59.615" v="197" actId="20577"/>
          <ac:spMkLst>
            <pc:docMk/>
            <pc:sldMk cId="1049027929" sldId="393"/>
            <ac:spMk id="3" creationId="{2356B19E-78A0-4838-8038-97BE14CF3BAA}"/>
          </ac:spMkLst>
        </pc:spChg>
      </pc:sldChg>
      <pc:sldChg chg="modSp">
        <pc:chgData name="Nora Yeretzian" userId="S::nyeretzian@octa.net::7aa994c9-c40e-418a-8ebd-0d9d40dfd2df" providerId="AD" clId="Web-{2A3F6B2B-007B-4E78-8BD5-17C6CB37221D}" dt="2021-01-25T18:48:30.493" v="43" actId="20577"/>
        <pc:sldMkLst>
          <pc:docMk/>
          <pc:sldMk cId="1677592253" sldId="398"/>
        </pc:sldMkLst>
        <pc:spChg chg="mod">
          <ac:chgData name="Nora Yeretzian" userId="S::nyeretzian@octa.net::7aa994c9-c40e-418a-8ebd-0d9d40dfd2df" providerId="AD" clId="Web-{2A3F6B2B-007B-4E78-8BD5-17C6CB37221D}" dt="2021-01-25T18:48:30.493" v="43" actId="20577"/>
          <ac:spMkLst>
            <pc:docMk/>
            <pc:sldMk cId="1677592253" sldId="398"/>
            <ac:spMk id="3" creationId="{A355E60D-D2D2-4795-A32B-4F942638F242}"/>
          </ac:spMkLst>
        </pc:spChg>
      </pc:sldChg>
      <pc:sldChg chg="modSp">
        <pc:chgData name="Nora Yeretzian" userId="S::nyeretzian@octa.net::7aa994c9-c40e-418a-8ebd-0d9d40dfd2df" providerId="AD" clId="Web-{2A3F6B2B-007B-4E78-8BD5-17C6CB37221D}" dt="2021-01-25T18:42:41.964" v="0" actId="14100"/>
        <pc:sldMkLst>
          <pc:docMk/>
          <pc:sldMk cId="950898479" sldId="402"/>
        </pc:sldMkLst>
        <pc:spChg chg="mod">
          <ac:chgData name="Nora Yeretzian" userId="S::nyeretzian@octa.net::7aa994c9-c40e-418a-8ebd-0d9d40dfd2df" providerId="AD" clId="Web-{2A3F6B2B-007B-4E78-8BD5-17C6CB37221D}" dt="2021-01-25T18:42:41.964" v="0" actId="14100"/>
          <ac:spMkLst>
            <pc:docMk/>
            <pc:sldMk cId="950898479" sldId="402"/>
            <ac:spMk id="3" creationId="{352FFB60-B3FC-4989-9241-28E4BAF8CBC6}"/>
          </ac:spMkLst>
        </pc:spChg>
      </pc:sldChg>
      <pc:sldChg chg="modSp">
        <pc:chgData name="Nora Yeretzian" userId="S::nyeretzian@octa.net::7aa994c9-c40e-418a-8ebd-0d9d40dfd2df" providerId="AD" clId="Web-{2A3F6B2B-007B-4E78-8BD5-17C6CB37221D}" dt="2021-01-25T20:01:04.351" v="173" actId="20577"/>
        <pc:sldMkLst>
          <pc:docMk/>
          <pc:sldMk cId="1730771509" sldId="404"/>
        </pc:sldMkLst>
        <pc:spChg chg="mod">
          <ac:chgData name="Nora Yeretzian" userId="S::nyeretzian@octa.net::7aa994c9-c40e-418a-8ebd-0d9d40dfd2df" providerId="AD" clId="Web-{2A3F6B2B-007B-4E78-8BD5-17C6CB37221D}" dt="2021-01-25T18:48:45.900" v="60" actId="20577"/>
          <ac:spMkLst>
            <pc:docMk/>
            <pc:sldMk cId="1730771509" sldId="404"/>
            <ac:spMk id="2" creationId="{61DEE288-9437-4C72-93E8-47B316B4886E}"/>
          </ac:spMkLst>
        </pc:spChg>
        <pc:spChg chg="mod">
          <ac:chgData name="Nora Yeretzian" userId="S::nyeretzian@octa.net::7aa994c9-c40e-418a-8ebd-0d9d40dfd2df" providerId="AD" clId="Web-{2A3F6B2B-007B-4E78-8BD5-17C6CB37221D}" dt="2021-01-25T20:01:04.351" v="173" actId="20577"/>
          <ac:spMkLst>
            <pc:docMk/>
            <pc:sldMk cId="1730771509" sldId="404"/>
            <ac:spMk id="3" creationId="{6EC38F2B-B67C-46A5-9D3A-391BA847F9D2}"/>
          </ac:spMkLst>
        </pc:spChg>
      </pc:sldChg>
    </pc:docChg>
  </pc:docChgLst>
  <pc:docChgLst>
    <pc:chgData name="Jennifer Farinas" userId="S::jfarinas@octa.net::7341ec17-c2eb-4611-9729-ab93fb2b3598" providerId="AD" clId="Web-{6CEA3E1E-4A5E-4AE6-B409-CC268FEF3635}"/>
    <pc:docChg chg="addSld modSld">
      <pc:chgData name="Jennifer Farinas" userId="S::jfarinas@octa.net::7341ec17-c2eb-4611-9729-ab93fb2b3598" providerId="AD" clId="Web-{6CEA3E1E-4A5E-4AE6-B409-CC268FEF3635}" dt="2021-03-24T17:09:09.715" v="279" actId="20577"/>
      <pc:docMkLst>
        <pc:docMk/>
      </pc:docMkLst>
      <pc:sldChg chg="modSp add replId">
        <pc:chgData name="Jennifer Farinas" userId="S::jfarinas@octa.net::7341ec17-c2eb-4611-9729-ab93fb2b3598" providerId="AD" clId="Web-{6CEA3E1E-4A5E-4AE6-B409-CC268FEF3635}" dt="2021-03-24T17:09:09.715" v="279" actId="20577"/>
        <pc:sldMkLst>
          <pc:docMk/>
          <pc:sldMk cId="2255102989" sldId="418"/>
        </pc:sldMkLst>
        <pc:spChg chg="mod">
          <ac:chgData name="Jennifer Farinas" userId="S::jfarinas@octa.net::7341ec17-c2eb-4611-9729-ab93fb2b3598" providerId="AD" clId="Web-{6CEA3E1E-4A5E-4AE6-B409-CC268FEF3635}" dt="2021-03-24T17:06:20.514" v="133" actId="20577"/>
          <ac:spMkLst>
            <pc:docMk/>
            <pc:sldMk cId="2255102989" sldId="418"/>
            <ac:spMk id="2" creationId="{E26D3391-4CA7-4E25-ADAA-D18297D23CAB}"/>
          </ac:spMkLst>
        </pc:spChg>
        <pc:spChg chg="mod">
          <ac:chgData name="Jennifer Farinas" userId="S::jfarinas@octa.net::7341ec17-c2eb-4611-9729-ab93fb2b3598" providerId="AD" clId="Web-{6CEA3E1E-4A5E-4AE6-B409-CC268FEF3635}" dt="2021-03-24T17:09:09.715" v="279" actId="20577"/>
          <ac:spMkLst>
            <pc:docMk/>
            <pc:sldMk cId="2255102989" sldId="418"/>
            <ac:spMk id="3" creationId="{6084A229-192E-4195-B94C-AEA548289922}"/>
          </ac:spMkLst>
        </pc:spChg>
      </pc:sldChg>
    </pc:docChg>
  </pc:docChgLst>
  <pc:docChgLst>
    <pc:chgData name="Jennifer Farinas" userId="S::jfarinas@octa.net::7341ec17-c2eb-4611-9729-ab93fb2b3598" providerId="AD" clId="Web-{5FE79AA1-1C90-F66D-8EB4-96DAE294DF02}"/>
    <pc:docChg chg="modSld">
      <pc:chgData name="Jennifer Farinas" userId="S::jfarinas@octa.net::7341ec17-c2eb-4611-9729-ab93fb2b3598" providerId="AD" clId="Web-{5FE79AA1-1C90-F66D-8EB4-96DAE294DF02}" dt="2021-01-22T17:37:34.080" v="52" actId="20577"/>
      <pc:docMkLst>
        <pc:docMk/>
      </pc:docMkLst>
      <pc:sldChg chg="modSp addCm">
        <pc:chgData name="Jennifer Farinas" userId="S::jfarinas@octa.net::7341ec17-c2eb-4611-9729-ab93fb2b3598" providerId="AD" clId="Web-{5FE79AA1-1C90-F66D-8EB4-96DAE294DF02}" dt="2021-01-22T17:37:34.080" v="52" actId="20577"/>
        <pc:sldMkLst>
          <pc:docMk/>
          <pc:sldMk cId="345419400" sldId="401"/>
        </pc:sldMkLst>
        <pc:spChg chg="mod">
          <ac:chgData name="Jennifer Farinas" userId="S::jfarinas@octa.net::7341ec17-c2eb-4611-9729-ab93fb2b3598" providerId="AD" clId="Web-{5FE79AA1-1C90-F66D-8EB4-96DAE294DF02}" dt="2021-01-22T17:37:34.080" v="52" actId="20577"/>
          <ac:spMkLst>
            <pc:docMk/>
            <pc:sldMk cId="345419400" sldId="401"/>
            <ac:spMk id="3" creationId="{3053A0F7-5C70-4ADF-9A4D-E8E441C1E846}"/>
          </ac:spMkLst>
        </pc:spChg>
      </pc:sldChg>
    </pc:docChg>
  </pc:docChgLst>
  <pc:docChgLst>
    <pc:chgData name="Cristina Ranslem" userId="S::cranslem@octa.net::5393a65d-d29d-4cf3-947d-79e605486321" providerId="AD" clId="Web-{8121D8B7-9AC9-4CE6-89A3-88459698B2A7}"/>
    <pc:docChg chg="modSld">
      <pc:chgData name="Cristina Ranslem" userId="S::cranslem@octa.net::5393a65d-d29d-4cf3-947d-79e605486321" providerId="AD" clId="Web-{8121D8B7-9AC9-4CE6-89A3-88459698B2A7}" dt="2021-03-23T16:47:42.520" v="3"/>
      <pc:docMkLst>
        <pc:docMk/>
      </pc:docMkLst>
      <pc:sldChg chg="addSp delSp modSp">
        <pc:chgData name="Cristina Ranslem" userId="S::cranslem@octa.net::5393a65d-d29d-4cf3-947d-79e605486321" providerId="AD" clId="Web-{8121D8B7-9AC9-4CE6-89A3-88459698B2A7}" dt="2021-03-23T16:47:42.520" v="3"/>
        <pc:sldMkLst>
          <pc:docMk/>
          <pc:sldMk cId="3625888887" sldId="406"/>
        </pc:sldMkLst>
        <pc:picChg chg="add del mod">
          <ac:chgData name="Cristina Ranslem" userId="S::cranslem@octa.net::5393a65d-d29d-4cf3-947d-79e605486321" providerId="AD" clId="Web-{8121D8B7-9AC9-4CE6-89A3-88459698B2A7}" dt="2021-03-23T16:47:35.348" v="1"/>
          <ac:picMkLst>
            <pc:docMk/>
            <pc:sldMk cId="3625888887" sldId="406"/>
            <ac:picMk id="5" creationId="{1B3AC10E-EC30-4BFF-9465-8443FAA63738}"/>
          </ac:picMkLst>
        </pc:picChg>
        <pc:picChg chg="add del mod">
          <ac:chgData name="Cristina Ranslem" userId="S::cranslem@octa.net::5393a65d-d29d-4cf3-947d-79e605486321" providerId="AD" clId="Web-{8121D8B7-9AC9-4CE6-89A3-88459698B2A7}" dt="2021-03-23T16:47:42.520" v="3"/>
          <ac:picMkLst>
            <pc:docMk/>
            <pc:sldMk cId="3625888887" sldId="406"/>
            <ac:picMk id="6" creationId="{73350970-B5F0-45CB-9200-1575B3571FD6}"/>
          </ac:picMkLst>
        </pc:picChg>
      </pc:sldChg>
    </pc:docChg>
  </pc:docChgLst>
  <pc:docChgLst>
    <pc:chgData name="Jennifer Farinas" userId="7341ec17-c2eb-4611-9729-ab93fb2b3598" providerId="ADAL" clId="{41029147-1C1D-4131-8D3B-C15F52B644C0}"/>
    <pc:docChg chg="custSel delSld modSld">
      <pc:chgData name="Jennifer Farinas" userId="7341ec17-c2eb-4611-9729-ab93fb2b3598" providerId="ADAL" clId="{41029147-1C1D-4131-8D3B-C15F52B644C0}" dt="2021-04-15T00:57:54.782" v="3064" actId="20577"/>
      <pc:docMkLst>
        <pc:docMk/>
      </pc:docMkLst>
      <pc:sldChg chg="modSp mod modNotesTx">
        <pc:chgData name="Jennifer Farinas" userId="7341ec17-c2eb-4611-9729-ab93fb2b3598" providerId="ADAL" clId="{41029147-1C1D-4131-8D3B-C15F52B644C0}" dt="2021-04-15T00:29:44.044" v="58" actId="20577"/>
        <pc:sldMkLst>
          <pc:docMk/>
          <pc:sldMk cId="3747808125" sldId="392"/>
        </pc:sldMkLst>
        <pc:spChg chg="mod">
          <ac:chgData name="Jennifer Farinas" userId="7341ec17-c2eb-4611-9729-ab93fb2b3598" providerId="ADAL" clId="{41029147-1C1D-4131-8D3B-C15F52B644C0}" dt="2021-04-15T00:23:43.176" v="9" actId="20577"/>
          <ac:spMkLst>
            <pc:docMk/>
            <pc:sldMk cId="3747808125" sldId="392"/>
            <ac:spMk id="3" creationId="{3053A0F7-5C70-4ADF-9A4D-E8E441C1E846}"/>
          </ac:spMkLst>
        </pc:spChg>
      </pc:sldChg>
      <pc:sldChg chg="modNotesTx">
        <pc:chgData name="Jennifer Farinas" userId="7341ec17-c2eb-4611-9729-ab93fb2b3598" providerId="ADAL" clId="{41029147-1C1D-4131-8D3B-C15F52B644C0}" dt="2021-04-15T00:24:32.183" v="32" actId="6549"/>
        <pc:sldMkLst>
          <pc:docMk/>
          <pc:sldMk cId="1677592253" sldId="398"/>
        </pc:sldMkLst>
      </pc:sldChg>
      <pc:sldChg chg="modSp mod">
        <pc:chgData name="Jennifer Farinas" userId="7341ec17-c2eb-4611-9729-ab93fb2b3598" providerId="ADAL" clId="{41029147-1C1D-4131-8D3B-C15F52B644C0}" dt="2021-04-15T00:53:33.980" v="2620" actId="20577"/>
        <pc:sldMkLst>
          <pc:docMk/>
          <pc:sldMk cId="2367742038" sldId="410"/>
        </pc:sldMkLst>
        <pc:spChg chg="mod">
          <ac:chgData name="Jennifer Farinas" userId="7341ec17-c2eb-4611-9729-ab93fb2b3598" providerId="ADAL" clId="{41029147-1C1D-4131-8D3B-C15F52B644C0}" dt="2021-04-15T00:53:33.980" v="2620" actId="20577"/>
          <ac:spMkLst>
            <pc:docMk/>
            <pc:sldMk cId="2367742038" sldId="410"/>
            <ac:spMk id="3" creationId="{6084A229-192E-4195-B94C-AEA548289922}"/>
          </ac:spMkLst>
        </pc:spChg>
      </pc:sldChg>
      <pc:sldChg chg="modSp mod">
        <pc:chgData name="Jennifer Farinas" userId="7341ec17-c2eb-4611-9729-ab93fb2b3598" providerId="ADAL" clId="{41029147-1C1D-4131-8D3B-C15F52B644C0}" dt="2021-04-15T00:25:31.958" v="35" actId="20577"/>
        <pc:sldMkLst>
          <pc:docMk/>
          <pc:sldMk cId="821712222" sldId="411"/>
        </pc:sldMkLst>
        <pc:spChg chg="mod">
          <ac:chgData name="Jennifer Farinas" userId="7341ec17-c2eb-4611-9729-ab93fb2b3598" providerId="ADAL" clId="{41029147-1C1D-4131-8D3B-C15F52B644C0}" dt="2021-04-15T00:25:31.958" v="35" actId="20577"/>
          <ac:spMkLst>
            <pc:docMk/>
            <pc:sldMk cId="821712222" sldId="411"/>
            <ac:spMk id="2" creationId="{E26D3391-4CA7-4E25-ADAA-D18297D23CAB}"/>
          </ac:spMkLst>
        </pc:spChg>
      </pc:sldChg>
      <pc:sldChg chg="modSp mod">
        <pc:chgData name="Jennifer Farinas" userId="7341ec17-c2eb-4611-9729-ab93fb2b3598" providerId="ADAL" clId="{41029147-1C1D-4131-8D3B-C15F52B644C0}" dt="2021-04-15T00:26:06.507" v="36" actId="20577"/>
        <pc:sldMkLst>
          <pc:docMk/>
          <pc:sldMk cId="224544035" sldId="412"/>
        </pc:sldMkLst>
        <pc:spChg chg="mod">
          <ac:chgData name="Jennifer Farinas" userId="7341ec17-c2eb-4611-9729-ab93fb2b3598" providerId="ADAL" clId="{41029147-1C1D-4131-8D3B-C15F52B644C0}" dt="2021-04-15T00:26:06.507" v="36" actId="20577"/>
          <ac:spMkLst>
            <pc:docMk/>
            <pc:sldMk cId="224544035" sldId="412"/>
            <ac:spMk id="2" creationId="{E26D3391-4CA7-4E25-ADAA-D18297D23CAB}"/>
          </ac:spMkLst>
        </pc:spChg>
      </pc:sldChg>
      <pc:sldChg chg="modSp mod">
        <pc:chgData name="Jennifer Farinas" userId="7341ec17-c2eb-4611-9729-ab93fb2b3598" providerId="ADAL" clId="{41029147-1C1D-4131-8D3B-C15F52B644C0}" dt="2021-04-15T00:24:57.458" v="33" actId="20577"/>
        <pc:sldMkLst>
          <pc:docMk/>
          <pc:sldMk cId="135560940" sldId="414"/>
        </pc:sldMkLst>
        <pc:spChg chg="mod">
          <ac:chgData name="Jennifer Farinas" userId="7341ec17-c2eb-4611-9729-ab93fb2b3598" providerId="ADAL" clId="{41029147-1C1D-4131-8D3B-C15F52B644C0}" dt="2021-04-15T00:24:57.458" v="33" actId="20577"/>
          <ac:spMkLst>
            <pc:docMk/>
            <pc:sldMk cId="135560940" sldId="414"/>
            <ac:spMk id="2" creationId="{E26D3391-4CA7-4E25-ADAA-D18297D23CAB}"/>
          </ac:spMkLst>
        </pc:spChg>
      </pc:sldChg>
      <pc:sldChg chg="modNotesTx">
        <pc:chgData name="Jennifer Farinas" userId="7341ec17-c2eb-4611-9729-ab93fb2b3598" providerId="ADAL" clId="{41029147-1C1D-4131-8D3B-C15F52B644C0}" dt="2021-04-15T00:52:16.229" v="2510" actId="20577"/>
        <pc:sldMkLst>
          <pc:docMk/>
          <pc:sldMk cId="4079970978" sldId="415"/>
        </pc:sldMkLst>
      </pc:sldChg>
      <pc:sldChg chg="modSp mod modNotesTx">
        <pc:chgData name="Jennifer Farinas" userId="7341ec17-c2eb-4611-9729-ab93fb2b3598" providerId="ADAL" clId="{41029147-1C1D-4131-8D3B-C15F52B644C0}" dt="2021-04-15T00:52:08.825" v="2493" actId="20577"/>
        <pc:sldMkLst>
          <pc:docMk/>
          <pc:sldMk cId="2150133615" sldId="416"/>
        </pc:sldMkLst>
        <pc:spChg chg="mod">
          <ac:chgData name="Jennifer Farinas" userId="7341ec17-c2eb-4611-9729-ab93fb2b3598" providerId="ADAL" clId="{41029147-1C1D-4131-8D3B-C15F52B644C0}" dt="2021-04-15T00:41:26.333" v="1242" actId="20577"/>
          <ac:spMkLst>
            <pc:docMk/>
            <pc:sldMk cId="2150133615" sldId="416"/>
            <ac:spMk id="2" creationId="{E26D3391-4CA7-4E25-ADAA-D18297D23CAB}"/>
          </ac:spMkLst>
        </pc:spChg>
        <pc:spChg chg="mod">
          <ac:chgData name="Jennifer Farinas" userId="7341ec17-c2eb-4611-9729-ab93fb2b3598" providerId="ADAL" clId="{41029147-1C1D-4131-8D3B-C15F52B644C0}" dt="2021-04-15T00:48:54.469" v="2387" actId="20577"/>
          <ac:spMkLst>
            <pc:docMk/>
            <pc:sldMk cId="2150133615" sldId="416"/>
            <ac:spMk id="3" creationId="{6084A229-192E-4195-B94C-AEA548289922}"/>
          </ac:spMkLst>
        </pc:spChg>
      </pc:sldChg>
      <pc:sldChg chg="del">
        <pc:chgData name="Jennifer Farinas" userId="7341ec17-c2eb-4611-9729-ab93fb2b3598" providerId="ADAL" clId="{41029147-1C1D-4131-8D3B-C15F52B644C0}" dt="2021-04-15T00:49:41.175" v="2473" actId="2696"/>
        <pc:sldMkLst>
          <pc:docMk/>
          <pc:sldMk cId="3758212961" sldId="417"/>
        </pc:sldMkLst>
      </pc:sldChg>
      <pc:sldChg chg="delSp modSp mod modNotesTx">
        <pc:chgData name="Jennifer Farinas" userId="7341ec17-c2eb-4611-9729-ab93fb2b3598" providerId="ADAL" clId="{41029147-1C1D-4131-8D3B-C15F52B644C0}" dt="2021-04-15T00:57:54.782" v="3064" actId="20577"/>
        <pc:sldMkLst>
          <pc:docMk/>
          <pc:sldMk cId="2255102989" sldId="418"/>
        </pc:sldMkLst>
        <pc:spChg chg="mod">
          <ac:chgData name="Jennifer Farinas" userId="7341ec17-c2eb-4611-9729-ab93fb2b3598" providerId="ADAL" clId="{41029147-1C1D-4131-8D3B-C15F52B644C0}" dt="2021-04-15T00:57:54.782" v="3064" actId="20577"/>
          <ac:spMkLst>
            <pc:docMk/>
            <pc:sldMk cId="2255102989" sldId="418"/>
            <ac:spMk id="2" creationId="{E26D3391-4CA7-4E25-ADAA-D18297D23CAB}"/>
          </ac:spMkLst>
        </pc:spChg>
        <pc:spChg chg="mod">
          <ac:chgData name="Jennifer Farinas" userId="7341ec17-c2eb-4611-9729-ab93fb2b3598" providerId="ADAL" clId="{41029147-1C1D-4131-8D3B-C15F52B644C0}" dt="2021-04-15T00:55:38.916" v="2758" actId="20577"/>
          <ac:spMkLst>
            <pc:docMk/>
            <pc:sldMk cId="2255102989" sldId="418"/>
            <ac:spMk id="3" creationId="{6084A229-192E-4195-B94C-AEA548289922}"/>
          </ac:spMkLst>
        </pc:spChg>
        <pc:spChg chg="del mod">
          <ac:chgData name="Jennifer Farinas" userId="7341ec17-c2eb-4611-9729-ab93fb2b3598" providerId="ADAL" clId="{41029147-1C1D-4131-8D3B-C15F52B644C0}" dt="2021-04-15T00:32:45.125" v="93" actId="478"/>
          <ac:spMkLst>
            <pc:docMk/>
            <pc:sldMk cId="2255102989" sldId="418"/>
            <ac:spMk id="8" creationId="{1C75AFFC-B69C-4E80-8431-E49DD1D6F119}"/>
          </ac:spMkLst>
        </pc:spChg>
      </pc:sldChg>
    </pc:docChg>
  </pc:docChgLst>
  <pc:docChgLst>
    <pc:chgData name="Adriann Cardoso" userId="S::acardoso@octa.net::bc9ad89d-d5b5-496b-a5de-0983bdf51538" providerId="AD" clId="Web-{9EF6250F-0198-BC9C-3F4B-1739671C17F3}"/>
    <pc:docChg chg="modSld">
      <pc:chgData name="Adriann Cardoso" userId="S::acardoso@octa.net::bc9ad89d-d5b5-496b-a5de-0983bdf51538" providerId="AD" clId="Web-{9EF6250F-0198-BC9C-3F4B-1739671C17F3}" dt="2021-01-22T23:48:58.714" v="135"/>
      <pc:docMkLst>
        <pc:docMk/>
      </pc:docMkLst>
      <pc:sldChg chg="addCm">
        <pc:chgData name="Adriann Cardoso" userId="S::acardoso@octa.net::bc9ad89d-d5b5-496b-a5de-0983bdf51538" providerId="AD" clId="Web-{9EF6250F-0198-BC9C-3F4B-1739671C17F3}" dt="2021-01-22T23:39:25.762" v="0"/>
        <pc:sldMkLst>
          <pc:docMk/>
          <pc:sldMk cId="2961365673" sldId="388"/>
        </pc:sldMkLst>
      </pc:sldChg>
      <pc:sldChg chg="addCm">
        <pc:chgData name="Adriann Cardoso" userId="S::acardoso@octa.net::bc9ad89d-d5b5-496b-a5de-0983bdf51538" providerId="AD" clId="Web-{9EF6250F-0198-BC9C-3F4B-1739671C17F3}" dt="2021-01-22T23:47:33.290" v="134"/>
        <pc:sldMkLst>
          <pc:docMk/>
          <pc:sldMk cId="250017518" sldId="390"/>
        </pc:sldMkLst>
      </pc:sldChg>
      <pc:sldChg chg="addCm">
        <pc:chgData name="Adriann Cardoso" userId="S::acardoso@octa.net::bc9ad89d-d5b5-496b-a5de-0983bdf51538" providerId="AD" clId="Web-{9EF6250F-0198-BC9C-3F4B-1739671C17F3}" dt="2021-01-22T23:48:58.714" v="135"/>
        <pc:sldMkLst>
          <pc:docMk/>
          <pc:sldMk cId="3341531829" sldId="391"/>
        </pc:sldMkLst>
      </pc:sldChg>
      <pc:sldChg chg="modSp addCm">
        <pc:chgData name="Adriann Cardoso" userId="S::acardoso@octa.net::bc9ad89d-d5b5-496b-a5de-0983bdf51538" providerId="AD" clId="Web-{9EF6250F-0198-BC9C-3F4B-1739671C17F3}" dt="2021-01-22T23:43:34.706" v="42" actId="20577"/>
        <pc:sldMkLst>
          <pc:docMk/>
          <pc:sldMk cId="4063914949" sldId="399"/>
        </pc:sldMkLst>
        <pc:spChg chg="mod">
          <ac:chgData name="Adriann Cardoso" userId="S::acardoso@octa.net::bc9ad89d-d5b5-496b-a5de-0983bdf51538" providerId="AD" clId="Web-{9EF6250F-0198-BC9C-3F4B-1739671C17F3}" dt="2021-01-22T23:43:34.706" v="42" actId="20577"/>
          <ac:spMkLst>
            <pc:docMk/>
            <pc:sldMk cId="4063914949" sldId="399"/>
            <ac:spMk id="3" creationId="{3053A0F7-5C70-4ADF-9A4D-E8E441C1E846}"/>
          </ac:spMkLst>
        </pc:spChg>
      </pc:sldChg>
      <pc:sldChg chg="modSp addCm">
        <pc:chgData name="Adriann Cardoso" userId="S::acardoso@octa.net::bc9ad89d-d5b5-496b-a5de-0983bdf51538" providerId="AD" clId="Web-{9EF6250F-0198-BC9C-3F4B-1739671C17F3}" dt="2021-01-22T23:46:30.773" v="133" actId="20577"/>
        <pc:sldMkLst>
          <pc:docMk/>
          <pc:sldMk cId="345419400" sldId="401"/>
        </pc:sldMkLst>
        <pc:spChg chg="mod">
          <ac:chgData name="Adriann Cardoso" userId="S::acardoso@octa.net::bc9ad89d-d5b5-496b-a5de-0983bdf51538" providerId="AD" clId="Web-{9EF6250F-0198-BC9C-3F4B-1739671C17F3}" dt="2021-01-22T23:46:30.773" v="133" actId="20577"/>
          <ac:spMkLst>
            <pc:docMk/>
            <pc:sldMk cId="345419400" sldId="401"/>
            <ac:spMk id="3" creationId="{3053A0F7-5C70-4ADF-9A4D-E8E441C1E846}"/>
          </ac:spMkLst>
        </pc:spChg>
      </pc:sldChg>
      <pc:sldChg chg="modSp">
        <pc:chgData name="Adriann Cardoso" userId="S::acardoso@octa.net::bc9ad89d-d5b5-496b-a5de-0983bdf51538" providerId="AD" clId="Web-{9EF6250F-0198-BC9C-3F4B-1739671C17F3}" dt="2021-01-22T23:43:44.644" v="43" actId="20577"/>
        <pc:sldMkLst>
          <pc:docMk/>
          <pc:sldMk cId="950898479" sldId="402"/>
        </pc:sldMkLst>
        <pc:spChg chg="mod">
          <ac:chgData name="Adriann Cardoso" userId="S::acardoso@octa.net::bc9ad89d-d5b5-496b-a5de-0983bdf51538" providerId="AD" clId="Web-{9EF6250F-0198-BC9C-3F4B-1739671C17F3}" dt="2021-01-22T23:43:44.644" v="43" actId="20577"/>
          <ac:spMkLst>
            <pc:docMk/>
            <pc:sldMk cId="950898479" sldId="402"/>
            <ac:spMk id="3" creationId="{352FFB60-B3FC-4989-9241-28E4BAF8CBC6}"/>
          </ac:spMkLst>
        </pc:spChg>
      </pc:sldChg>
    </pc:docChg>
  </pc:docChgLst>
  <pc:docChgLst>
    <pc:chgData name="Nora Yeretzian" userId="S::nyeretzian@octa.net::7aa994c9-c40e-418a-8ebd-0d9d40dfd2df" providerId="AD" clId="Web-{86FE87C8-5051-43E6-B863-A31EAECAFCEF}"/>
    <pc:docChg chg="modSld">
      <pc:chgData name="Nora Yeretzian" userId="S::nyeretzian@octa.net::7aa994c9-c40e-418a-8ebd-0d9d40dfd2df" providerId="AD" clId="Web-{86FE87C8-5051-43E6-B863-A31EAECAFCEF}" dt="2021-02-05T00:05:32.051" v="73" actId="14100"/>
      <pc:docMkLst>
        <pc:docMk/>
      </pc:docMkLst>
      <pc:sldChg chg="modSp">
        <pc:chgData name="Nora Yeretzian" userId="S::nyeretzian@octa.net::7aa994c9-c40e-418a-8ebd-0d9d40dfd2df" providerId="AD" clId="Web-{86FE87C8-5051-43E6-B863-A31EAECAFCEF}" dt="2021-02-05T00:00:50.957" v="8" actId="14100"/>
        <pc:sldMkLst>
          <pc:docMk/>
          <pc:sldMk cId="2367742038" sldId="410"/>
        </pc:sldMkLst>
        <pc:spChg chg="mod">
          <ac:chgData name="Nora Yeretzian" userId="S::nyeretzian@octa.net::7aa994c9-c40e-418a-8ebd-0d9d40dfd2df" providerId="AD" clId="Web-{86FE87C8-5051-43E6-B863-A31EAECAFCEF}" dt="2021-02-05T00:00:50.957" v="8" actId="14100"/>
          <ac:spMkLst>
            <pc:docMk/>
            <pc:sldMk cId="2367742038" sldId="410"/>
            <ac:spMk id="3" creationId="{6084A229-192E-4195-B94C-AEA548289922}"/>
          </ac:spMkLst>
        </pc:spChg>
      </pc:sldChg>
      <pc:sldChg chg="modSp">
        <pc:chgData name="Nora Yeretzian" userId="S::nyeretzian@octa.net::7aa994c9-c40e-418a-8ebd-0d9d40dfd2df" providerId="AD" clId="Web-{86FE87C8-5051-43E6-B863-A31EAECAFCEF}" dt="2021-02-05T00:02:24.681" v="20" actId="20577"/>
        <pc:sldMkLst>
          <pc:docMk/>
          <pc:sldMk cId="821712222" sldId="411"/>
        </pc:sldMkLst>
        <pc:spChg chg="mod">
          <ac:chgData name="Nora Yeretzian" userId="S::nyeretzian@octa.net::7aa994c9-c40e-418a-8ebd-0d9d40dfd2df" providerId="AD" clId="Web-{86FE87C8-5051-43E6-B863-A31EAECAFCEF}" dt="2021-02-05T00:02:24.681" v="20" actId="20577"/>
          <ac:spMkLst>
            <pc:docMk/>
            <pc:sldMk cId="821712222" sldId="411"/>
            <ac:spMk id="3" creationId="{6084A229-192E-4195-B94C-AEA548289922}"/>
          </ac:spMkLst>
        </pc:spChg>
      </pc:sldChg>
      <pc:sldChg chg="modSp">
        <pc:chgData name="Nora Yeretzian" userId="S::nyeretzian@octa.net::7aa994c9-c40e-418a-8ebd-0d9d40dfd2df" providerId="AD" clId="Web-{86FE87C8-5051-43E6-B863-A31EAECAFCEF}" dt="2021-02-05T00:02:12.930" v="16" actId="20577"/>
        <pc:sldMkLst>
          <pc:docMk/>
          <pc:sldMk cId="224544035" sldId="412"/>
        </pc:sldMkLst>
        <pc:spChg chg="mod">
          <ac:chgData name="Nora Yeretzian" userId="S::nyeretzian@octa.net::7aa994c9-c40e-418a-8ebd-0d9d40dfd2df" providerId="AD" clId="Web-{86FE87C8-5051-43E6-B863-A31EAECAFCEF}" dt="2021-02-05T00:02:12.930" v="16" actId="20577"/>
          <ac:spMkLst>
            <pc:docMk/>
            <pc:sldMk cId="224544035" sldId="412"/>
            <ac:spMk id="3" creationId="{6084A229-192E-4195-B94C-AEA548289922}"/>
          </ac:spMkLst>
        </pc:spChg>
      </pc:sldChg>
      <pc:sldChg chg="modSp">
        <pc:chgData name="Nora Yeretzian" userId="S::nyeretzian@octa.net::7aa994c9-c40e-418a-8ebd-0d9d40dfd2df" providerId="AD" clId="Web-{86FE87C8-5051-43E6-B863-A31EAECAFCEF}" dt="2021-02-05T00:02:47.620" v="27" actId="20577"/>
        <pc:sldMkLst>
          <pc:docMk/>
          <pc:sldMk cId="14367783" sldId="413"/>
        </pc:sldMkLst>
        <pc:spChg chg="mod">
          <ac:chgData name="Nora Yeretzian" userId="S::nyeretzian@octa.net::7aa994c9-c40e-418a-8ebd-0d9d40dfd2df" providerId="AD" clId="Web-{86FE87C8-5051-43E6-B863-A31EAECAFCEF}" dt="2021-02-05T00:02:47.620" v="27" actId="20577"/>
          <ac:spMkLst>
            <pc:docMk/>
            <pc:sldMk cId="14367783" sldId="413"/>
            <ac:spMk id="3" creationId="{6084A229-192E-4195-B94C-AEA548289922}"/>
          </ac:spMkLst>
        </pc:spChg>
      </pc:sldChg>
      <pc:sldChg chg="modSp">
        <pc:chgData name="Nora Yeretzian" userId="S::nyeretzian@octa.net::7aa994c9-c40e-418a-8ebd-0d9d40dfd2df" providerId="AD" clId="Web-{86FE87C8-5051-43E6-B863-A31EAECAFCEF}" dt="2021-02-05T00:03:35.904" v="40" actId="14100"/>
        <pc:sldMkLst>
          <pc:docMk/>
          <pc:sldMk cId="135560940" sldId="414"/>
        </pc:sldMkLst>
        <pc:spChg chg="mod">
          <ac:chgData name="Nora Yeretzian" userId="S::nyeretzian@octa.net::7aa994c9-c40e-418a-8ebd-0d9d40dfd2df" providerId="AD" clId="Web-{86FE87C8-5051-43E6-B863-A31EAECAFCEF}" dt="2021-02-05T00:03:35.904" v="40" actId="14100"/>
          <ac:spMkLst>
            <pc:docMk/>
            <pc:sldMk cId="135560940" sldId="414"/>
            <ac:spMk id="3" creationId="{6084A229-192E-4195-B94C-AEA548289922}"/>
          </ac:spMkLst>
        </pc:spChg>
      </pc:sldChg>
      <pc:sldChg chg="modSp">
        <pc:chgData name="Nora Yeretzian" userId="S::nyeretzian@octa.net::7aa994c9-c40e-418a-8ebd-0d9d40dfd2df" providerId="AD" clId="Web-{86FE87C8-5051-43E6-B863-A31EAECAFCEF}" dt="2021-02-05T00:04:13.546" v="50" actId="20577"/>
        <pc:sldMkLst>
          <pc:docMk/>
          <pc:sldMk cId="4079970978" sldId="415"/>
        </pc:sldMkLst>
        <pc:spChg chg="mod">
          <ac:chgData name="Nora Yeretzian" userId="S::nyeretzian@octa.net::7aa994c9-c40e-418a-8ebd-0d9d40dfd2df" providerId="AD" clId="Web-{86FE87C8-5051-43E6-B863-A31EAECAFCEF}" dt="2021-02-05T00:04:13.546" v="50" actId="20577"/>
          <ac:spMkLst>
            <pc:docMk/>
            <pc:sldMk cId="4079970978" sldId="415"/>
            <ac:spMk id="3" creationId="{6084A229-192E-4195-B94C-AEA548289922}"/>
          </ac:spMkLst>
        </pc:spChg>
      </pc:sldChg>
      <pc:sldChg chg="modSp">
        <pc:chgData name="Nora Yeretzian" userId="S::nyeretzian@octa.net::7aa994c9-c40e-418a-8ebd-0d9d40dfd2df" providerId="AD" clId="Web-{86FE87C8-5051-43E6-B863-A31EAECAFCEF}" dt="2021-02-05T00:04:34.641" v="57" actId="20577"/>
        <pc:sldMkLst>
          <pc:docMk/>
          <pc:sldMk cId="2150133615" sldId="416"/>
        </pc:sldMkLst>
        <pc:spChg chg="mod">
          <ac:chgData name="Nora Yeretzian" userId="S::nyeretzian@octa.net::7aa994c9-c40e-418a-8ebd-0d9d40dfd2df" providerId="AD" clId="Web-{86FE87C8-5051-43E6-B863-A31EAECAFCEF}" dt="2021-02-05T00:04:34.641" v="57" actId="20577"/>
          <ac:spMkLst>
            <pc:docMk/>
            <pc:sldMk cId="2150133615" sldId="416"/>
            <ac:spMk id="3" creationId="{6084A229-192E-4195-B94C-AEA548289922}"/>
          </ac:spMkLst>
        </pc:spChg>
      </pc:sldChg>
      <pc:sldChg chg="modSp">
        <pc:chgData name="Nora Yeretzian" userId="S::nyeretzian@octa.net::7aa994c9-c40e-418a-8ebd-0d9d40dfd2df" providerId="AD" clId="Web-{86FE87C8-5051-43E6-B863-A31EAECAFCEF}" dt="2021-02-05T00:05:11.221" v="66" actId="14100"/>
        <pc:sldMkLst>
          <pc:docMk/>
          <pc:sldMk cId="3758212961" sldId="417"/>
        </pc:sldMkLst>
        <pc:spChg chg="mod">
          <ac:chgData name="Nora Yeretzian" userId="S::nyeretzian@octa.net::7aa994c9-c40e-418a-8ebd-0d9d40dfd2df" providerId="AD" clId="Web-{86FE87C8-5051-43E6-B863-A31EAECAFCEF}" dt="2021-02-05T00:05:11.221" v="66" actId="14100"/>
          <ac:spMkLst>
            <pc:docMk/>
            <pc:sldMk cId="3758212961" sldId="417"/>
            <ac:spMk id="3" creationId="{6084A229-192E-4195-B94C-AEA548289922}"/>
          </ac:spMkLst>
        </pc:spChg>
      </pc:sldChg>
      <pc:sldChg chg="modSp">
        <pc:chgData name="Nora Yeretzian" userId="S::nyeretzian@octa.net::7aa994c9-c40e-418a-8ebd-0d9d40dfd2df" providerId="AD" clId="Web-{86FE87C8-5051-43E6-B863-A31EAECAFCEF}" dt="2021-02-05T00:05:32.051" v="73" actId="14100"/>
        <pc:sldMkLst>
          <pc:docMk/>
          <pc:sldMk cId="3838486605" sldId="418"/>
        </pc:sldMkLst>
        <pc:spChg chg="mod">
          <ac:chgData name="Nora Yeretzian" userId="S::nyeretzian@octa.net::7aa994c9-c40e-418a-8ebd-0d9d40dfd2df" providerId="AD" clId="Web-{86FE87C8-5051-43E6-B863-A31EAECAFCEF}" dt="2021-02-05T00:05:32.051" v="73" actId="14100"/>
          <ac:spMkLst>
            <pc:docMk/>
            <pc:sldMk cId="3838486605" sldId="418"/>
            <ac:spMk id="3" creationId="{6084A229-192E-4195-B94C-AEA548289922}"/>
          </ac:spMkLst>
        </pc:spChg>
      </pc:sldChg>
    </pc:docChg>
  </pc:docChgLst>
  <pc:docChgLst>
    <pc:chgData name="Nora Yeretzian" userId="S::nyeretzian@octa.net::7aa994c9-c40e-418a-8ebd-0d9d40dfd2df" providerId="AD" clId="Web-{A52643AB-7EFC-4788-A813-F906B9A7BD86}"/>
    <pc:docChg chg="modSld">
      <pc:chgData name="Nora Yeretzian" userId="S::nyeretzian@octa.net::7aa994c9-c40e-418a-8ebd-0d9d40dfd2df" providerId="AD" clId="Web-{A52643AB-7EFC-4788-A813-F906B9A7BD86}" dt="2021-01-25T20:49:36.846" v="24" actId="20577"/>
      <pc:docMkLst>
        <pc:docMk/>
      </pc:docMkLst>
      <pc:sldChg chg="modSp">
        <pc:chgData name="Nora Yeretzian" userId="S::nyeretzian@octa.net::7aa994c9-c40e-418a-8ebd-0d9d40dfd2df" providerId="AD" clId="Web-{A52643AB-7EFC-4788-A813-F906B9A7BD86}" dt="2021-01-25T20:49:36.846" v="24" actId="20577"/>
        <pc:sldMkLst>
          <pc:docMk/>
          <pc:sldMk cId="250017518" sldId="390"/>
        </pc:sldMkLst>
        <pc:spChg chg="mod">
          <ac:chgData name="Nora Yeretzian" userId="S::nyeretzian@octa.net::7aa994c9-c40e-418a-8ebd-0d9d40dfd2df" providerId="AD" clId="Web-{A52643AB-7EFC-4788-A813-F906B9A7BD86}" dt="2021-01-25T20:49:36.846" v="24" actId="20577"/>
          <ac:spMkLst>
            <pc:docMk/>
            <pc:sldMk cId="250017518" sldId="390"/>
            <ac:spMk id="3" creationId="{3053A0F7-5C70-4ADF-9A4D-E8E441C1E846}"/>
          </ac:spMkLst>
        </pc:spChg>
      </pc:sldChg>
    </pc:docChg>
  </pc:docChgLst>
  <pc:docChgLst>
    <pc:chgData name="Nora Yeretzian" userId="S::nyeretzian@octa.net::7aa994c9-c40e-418a-8ebd-0d9d40dfd2df" providerId="AD" clId="Web-{3B112A67-A394-4134-8232-601435E0A883}"/>
    <pc:docChg chg="modSld">
      <pc:chgData name="Nora Yeretzian" userId="S::nyeretzian@octa.net::7aa994c9-c40e-418a-8ebd-0d9d40dfd2df" providerId="AD" clId="Web-{3B112A67-A394-4134-8232-601435E0A883}" dt="2021-01-26T00:23:55.001" v="16" actId="20577"/>
      <pc:docMkLst>
        <pc:docMk/>
      </pc:docMkLst>
      <pc:sldChg chg="modSp">
        <pc:chgData name="Nora Yeretzian" userId="S::nyeretzian@octa.net::7aa994c9-c40e-418a-8ebd-0d9d40dfd2df" providerId="AD" clId="Web-{3B112A67-A394-4134-8232-601435E0A883}" dt="2021-01-26T00:23:55.001" v="16" actId="20577"/>
        <pc:sldMkLst>
          <pc:docMk/>
          <pc:sldMk cId="1049027929" sldId="393"/>
        </pc:sldMkLst>
        <pc:spChg chg="mod">
          <ac:chgData name="Nora Yeretzian" userId="S::nyeretzian@octa.net::7aa994c9-c40e-418a-8ebd-0d9d40dfd2df" providerId="AD" clId="Web-{3B112A67-A394-4134-8232-601435E0A883}" dt="2021-01-26T00:23:55.001" v="16" actId="20577"/>
          <ac:spMkLst>
            <pc:docMk/>
            <pc:sldMk cId="1049027929" sldId="393"/>
            <ac:spMk id="3" creationId="{2356B19E-78A0-4838-8038-97BE14CF3BAA}"/>
          </ac:spMkLst>
        </pc:spChg>
      </pc:sldChg>
      <pc:sldChg chg="modSp">
        <pc:chgData name="Nora Yeretzian" userId="S::nyeretzian@octa.net::7aa994c9-c40e-418a-8ebd-0d9d40dfd2df" providerId="AD" clId="Web-{3B112A67-A394-4134-8232-601435E0A883}" dt="2021-01-26T00:22:17.947" v="10" actId="14100"/>
        <pc:sldMkLst>
          <pc:docMk/>
          <pc:sldMk cId="4063914949" sldId="399"/>
        </pc:sldMkLst>
        <pc:spChg chg="mod">
          <ac:chgData name="Nora Yeretzian" userId="S::nyeretzian@octa.net::7aa994c9-c40e-418a-8ebd-0d9d40dfd2df" providerId="AD" clId="Web-{3B112A67-A394-4134-8232-601435E0A883}" dt="2021-01-26T00:22:17.947" v="10" actId="14100"/>
          <ac:spMkLst>
            <pc:docMk/>
            <pc:sldMk cId="4063914949" sldId="399"/>
            <ac:spMk id="3" creationId="{3053A0F7-5C70-4ADF-9A4D-E8E441C1E846}"/>
          </ac:spMkLst>
        </pc:spChg>
      </pc:sldChg>
      <pc:sldChg chg="modSp">
        <pc:chgData name="Nora Yeretzian" userId="S::nyeretzian@octa.net::7aa994c9-c40e-418a-8ebd-0d9d40dfd2df" providerId="AD" clId="Web-{3B112A67-A394-4134-8232-601435E0A883}" dt="2021-01-26T00:21:47.539" v="6" actId="14100"/>
        <pc:sldMkLst>
          <pc:docMk/>
          <pc:sldMk cId="407430679" sldId="400"/>
        </pc:sldMkLst>
        <pc:spChg chg="mod">
          <ac:chgData name="Nora Yeretzian" userId="S::nyeretzian@octa.net::7aa994c9-c40e-418a-8ebd-0d9d40dfd2df" providerId="AD" clId="Web-{3B112A67-A394-4134-8232-601435E0A883}" dt="2021-01-26T00:21:47.539" v="6" actId="14100"/>
          <ac:spMkLst>
            <pc:docMk/>
            <pc:sldMk cId="407430679" sldId="400"/>
            <ac:spMk id="3" creationId="{3053A0F7-5C70-4ADF-9A4D-E8E441C1E846}"/>
          </ac:spMkLst>
        </pc:spChg>
      </pc:sldChg>
      <pc:sldChg chg="modSp">
        <pc:chgData name="Nora Yeretzian" userId="S::nyeretzian@octa.net::7aa994c9-c40e-418a-8ebd-0d9d40dfd2df" providerId="AD" clId="Web-{3B112A67-A394-4134-8232-601435E0A883}" dt="2021-01-26T00:22:54.028" v="12" actId="14100"/>
        <pc:sldMkLst>
          <pc:docMk/>
          <pc:sldMk cId="950898479" sldId="402"/>
        </pc:sldMkLst>
        <pc:spChg chg="mod">
          <ac:chgData name="Nora Yeretzian" userId="S::nyeretzian@octa.net::7aa994c9-c40e-418a-8ebd-0d9d40dfd2df" providerId="AD" clId="Web-{3B112A67-A394-4134-8232-601435E0A883}" dt="2021-01-26T00:22:54.028" v="12" actId="14100"/>
          <ac:spMkLst>
            <pc:docMk/>
            <pc:sldMk cId="950898479" sldId="402"/>
            <ac:spMk id="3" creationId="{352FFB60-B3FC-4989-9241-28E4BAF8CBC6}"/>
          </ac:spMkLst>
        </pc:spChg>
      </pc:sldChg>
      <pc:sldChg chg="modSp">
        <pc:chgData name="Nora Yeretzian" userId="S::nyeretzian@octa.net::7aa994c9-c40e-418a-8ebd-0d9d40dfd2df" providerId="AD" clId="Web-{3B112A67-A394-4134-8232-601435E0A883}" dt="2021-01-26T00:21:25.210" v="5" actId="14100"/>
        <pc:sldMkLst>
          <pc:docMk/>
          <pc:sldMk cId="3139098352" sldId="403"/>
        </pc:sldMkLst>
        <pc:spChg chg="mod">
          <ac:chgData name="Nora Yeretzian" userId="S::nyeretzian@octa.net::7aa994c9-c40e-418a-8ebd-0d9d40dfd2df" providerId="AD" clId="Web-{3B112A67-A394-4134-8232-601435E0A883}" dt="2021-01-26T00:21:25.210" v="5" actId="14100"/>
          <ac:spMkLst>
            <pc:docMk/>
            <pc:sldMk cId="3139098352" sldId="403"/>
            <ac:spMk id="3" creationId="{DE06D62F-8899-447E-B4CD-882F69E485B5}"/>
          </ac:spMkLst>
        </pc:spChg>
      </pc:sldChg>
    </pc:docChg>
  </pc:docChgLst>
  <pc:docChgLst>
    <pc:chgData name="Nora Yeretzian" userId="S::nyeretzian@octa.net::7aa994c9-c40e-418a-8ebd-0d9d40dfd2df" providerId="AD" clId="Web-{835B085D-63B8-4846-9971-9F82DE5527D8}"/>
    <pc:docChg chg="modSld">
      <pc:chgData name="Nora Yeretzian" userId="S::nyeretzian@octa.net::7aa994c9-c40e-418a-8ebd-0d9d40dfd2df" providerId="AD" clId="Web-{835B085D-63B8-4846-9971-9F82DE5527D8}" dt="2021-01-26T00:19:29.078" v="18" actId="20577"/>
      <pc:docMkLst>
        <pc:docMk/>
      </pc:docMkLst>
      <pc:sldChg chg="modSp">
        <pc:chgData name="Nora Yeretzian" userId="S::nyeretzian@octa.net::7aa994c9-c40e-418a-8ebd-0d9d40dfd2df" providerId="AD" clId="Web-{835B085D-63B8-4846-9971-9F82DE5527D8}" dt="2021-01-25T23:03:58.354" v="16" actId="20577"/>
        <pc:sldMkLst>
          <pc:docMk/>
          <pc:sldMk cId="250017518" sldId="390"/>
        </pc:sldMkLst>
        <pc:spChg chg="mod">
          <ac:chgData name="Nora Yeretzian" userId="S::nyeretzian@octa.net::7aa994c9-c40e-418a-8ebd-0d9d40dfd2df" providerId="AD" clId="Web-{835B085D-63B8-4846-9971-9F82DE5527D8}" dt="2021-01-25T23:03:58.354" v="16" actId="20577"/>
          <ac:spMkLst>
            <pc:docMk/>
            <pc:sldMk cId="250017518" sldId="390"/>
            <ac:spMk id="3" creationId="{3053A0F7-5C70-4ADF-9A4D-E8E441C1E846}"/>
          </ac:spMkLst>
        </pc:spChg>
      </pc:sldChg>
      <pc:sldChg chg="modSp">
        <pc:chgData name="Nora Yeretzian" userId="S::nyeretzian@octa.net::7aa994c9-c40e-418a-8ebd-0d9d40dfd2df" providerId="AD" clId="Web-{835B085D-63B8-4846-9971-9F82DE5527D8}" dt="2021-01-25T23:01:19.287" v="1" actId="1076"/>
        <pc:sldMkLst>
          <pc:docMk/>
          <pc:sldMk cId="3747808125" sldId="392"/>
        </pc:sldMkLst>
        <pc:picChg chg="mod">
          <ac:chgData name="Nora Yeretzian" userId="S::nyeretzian@octa.net::7aa994c9-c40e-418a-8ebd-0d9d40dfd2df" providerId="AD" clId="Web-{835B085D-63B8-4846-9971-9F82DE5527D8}" dt="2021-01-25T23:01:19.287" v="1" actId="1076"/>
          <ac:picMkLst>
            <pc:docMk/>
            <pc:sldMk cId="3747808125" sldId="392"/>
            <ac:picMk id="6" creationId="{A56C7BA7-F6C0-4B2A-AF0A-F7C881A4216D}"/>
          </ac:picMkLst>
        </pc:picChg>
      </pc:sldChg>
      <pc:sldChg chg="modSp">
        <pc:chgData name="Nora Yeretzian" userId="S::nyeretzian@octa.net::7aa994c9-c40e-418a-8ebd-0d9d40dfd2df" providerId="AD" clId="Web-{835B085D-63B8-4846-9971-9F82DE5527D8}" dt="2021-01-26T00:19:29.078" v="18" actId="20577"/>
        <pc:sldMkLst>
          <pc:docMk/>
          <pc:sldMk cId="407430679" sldId="400"/>
        </pc:sldMkLst>
        <pc:spChg chg="mod">
          <ac:chgData name="Nora Yeretzian" userId="S::nyeretzian@octa.net::7aa994c9-c40e-418a-8ebd-0d9d40dfd2df" providerId="AD" clId="Web-{835B085D-63B8-4846-9971-9F82DE5527D8}" dt="2021-01-26T00:19:29.078" v="18" actId="20577"/>
          <ac:spMkLst>
            <pc:docMk/>
            <pc:sldMk cId="407430679" sldId="400"/>
            <ac:spMk id="3" creationId="{3053A0F7-5C70-4ADF-9A4D-E8E441C1E846}"/>
          </ac:spMkLst>
        </pc:spChg>
      </pc:sldChg>
      <pc:sldChg chg="modSp">
        <pc:chgData name="Nora Yeretzian" userId="S::nyeretzian@octa.net::7aa994c9-c40e-418a-8ebd-0d9d40dfd2df" providerId="AD" clId="Web-{835B085D-63B8-4846-9971-9F82DE5527D8}" dt="2021-01-25T23:03:21.446" v="13" actId="20577"/>
        <pc:sldMkLst>
          <pc:docMk/>
          <pc:sldMk cId="345419400" sldId="401"/>
        </pc:sldMkLst>
        <pc:spChg chg="mod">
          <ac:chgData name="Nora Yeretzian" userId="S::nyeretzian@octa.net::7aa994c9-c40e-418a-8ebd-0d9d40dfd2df" providerId="AD" clId="Web-{835B085D-63B8-4846-9971-9F82DE5527D8}" dt="2021-01-25T23:03:21.446" v="13" actId="20577"/>
          <ac:spMkLst>
            <pc:docMk/>
            <pc:sldMk cId="345419400" sldId="401"/>
            <ac:spMk id="3" creationId="{3053A0F7-5C70-4ADF-9A4D-E8E441C1E846}"/>
          </ac:spMkLst>
        </pc:spChg>
      </pc:sldChg>
    </pc:docChg>
  </pc:docChgLst>
  <pc:docChgLst>
    <pc:chgData name="Jennifer Farinas" userId="S::jfarinas@octa.net::7341ec17-c2eb-4611-9729-ab93fb2b3598" providerId="AD" clId="Web-{24FF0EAD-F1E2-451C-BF35-FC75B0A6CF64}"/>
    <pc:docChg chg="modSld">
      <pc:chgData name="Jennifer Farinas" userId="S::jfarinas@octa.net::7341ec17-c2eb-4611-9729-ab93fb2b3598" providerId="AD" clId="Web-{24FF0EAD-F1E2-451C-BF35-FC75B0A6CF64}" dt="2021-01-25T16:38:32.007" v="275" actId="20577"/>
      <pc:docMkLst>
        <pc:docMk/>
      </pc:docMkLst>
      <pc:sldChg chg="modSp">
        <pc:chgData name="Jennifer Farinas" userId="S::jfarinas@octa.net::7341ec17-c2eb-4611-9729-ab93fb2b3598" providerId="AD" clId="Web-{24FF0EAD-F1E2-451C-BF35-FC75B0A6CF64}" dt="2021-01-25T16:38:32.007" v="275" actId="20577"/>
        <pc:sldMkLst>
          <pc:docMk/>
          <pc:sldMk cId="407430679" sldId="400"/>
        </pc:sldMkLst>
        <pc:spChg chg="mod">
          <ac:chgData name="Jennifer Farinas" userId="S::jfarinas@octa.net::7341ec17-c2eb-4611-9729-ab93fb2b3598" providerId="AD" clId="Web-{24FF0EAD-F1E2-451C-BF35-FC75B0A6CF64}" dt="2021-01-25T16:38:32.007" v="275" actId="20577"/>
          <ac:spMkLst>
            <pc:docMk/>
            <pc:sldMk cId="407430679" sldId="400"/>
            <ac:spMk id="3" creationId="{3053A0F7-5C70-4ADF-9A4D-E8E441C1E846}"/>
          </ac:spMkLst>
        </pc:spChg>
      </pc:sldChg>
      <pc:sldChg chg="modSp">
        <pc:chgData name="Jennifer Farinas" userId="S::jfarinas@octa.net::7341ec17-c2eb-4611-9729-ab93fb2b3598" providerId="AD" clId="Web-{24FF0EAD-F1E2-451C-BF35-FC75B0A6CF64}" dt="2021-01-25T16:20:17.617" v="13" actId="20577"/>
        <pc:sldMkLst>
          <pc:docMk/>
          <pc:sldMk cId="345419400" sldId="401"/>
        </pc:sldMkLst>
        <pc:spChg chg="mod">
          <ac:chgData name="Jennifer Farinas" userId="S::jfarinas@octa.net::7341ec17-c2eb-4611-9729-ab93fb2b3598" providerId="AD" clId="Web-{24FF0EAD-F1E2-451C-BF35-FC75B0A6CF64}" dt="2021-01-25T16:20:17.617" v="13" actId="20577"/>
          <ac:spMkLst>
            <pc:docMk/>
            <pc:sldMk cId="345419400" sldId="401"/>
            <ac:spMk id="3" creationId="{3053A0F7-5C70-4ADF-9A4D-E8E441C1E846}"/>
          </ac:spMkLst>
        </pc:spChg>
      </pc:sldChg>
      <pc:sldChg chg="modSp">
        <pc:chgData name="Jennifer Farinas" userId="S::jfarinas@octa.net::7341ec17-c2eb-4611-9729-ab93fb2b3598" providerId="AD" clId="Web-{24FF0EAD-F1E2-451C-BF35-FC75B0A6CF64}" dt="2021-01-25T16:28:35.285" v="213" actId="20577"/>
        <pc:sldMkLst>
          <pc:docMk/>
          <pc:sldMk cId="950898479" sldId="402"/>
        </pc:sldMkLst>
        <pc:spChg chg="mod">
          <ac:chgData name="Jennifer Farinas" userId="S::jfarinas@octa.net::7341ec17-c2eb-4611-9729-ab93fb2b3598" providerId="AD" clId="Web-{24FF0EAD-F1E2-451C-BF35-FC75B0A6CF64}" dt="2021-01-25T16:28:35.285" v="213" actId="20577"/>
          <ac:spMkLst>
            <pc:docMk/>
            <pc:sldMk cId="950898479" sldId="402"/>
            <ac:spMk id="3" creationId="{352FFB60-B3FC-4989-9241-28E4BAF8CBC6}"/>
          </ac:spMkLst>
        </pc:spChg>
      </pc:sldChg>
      <pc:sldChg chg="modSp">
        <pc:chgData name="Jennifer Farinas" userId="S::jfarinas@octa.net::7341ec17-c2eb-4611-9729-ab93fb2b3598" providerId="AD" clId="Web-{24FF0EAD-F1E2-451C-BF35-FC75B0A6CF64}" dt="2021-01-25T16:31:44.062" v="274" actId="20577"/>
        <pc:sldMkLst>
          <pc:docMk/>
          <pc:sldMk cId="3139098352" sldId="403"/>
        </pc:sldMkLst>
        <pc:spChg chg="mod">
          <ac:chgData name="Jennifer Farinas" userId="S::jfarinas@octa.net::7341ec17-c2eb-4611-9729-ab93fb2b3598" providerId="AD" clId="Web-{24FF0EAD-F1E2-451C-BF35-FC75B0A6CF64}" dt="2021-01-25T16:31:44.062" v="274" actId="20577"/>
          <ac:spMkLst>
            <pc:docMk/>
            <pc:sldMk cId="3139098352" sldId="403"/>
            <ac:spMk id="3" creationId="{DE06D62F-8899-447E-B4CD-882F69E485B5}"/>
          </ac:spMkLst>
        </pc:spChg>
      </pc:sldChg>
    </pc:docChg>
  </pc:docChgLst>
  <pc:docChgLst>
    <pc:chgData name="Nora Yeretzian" userId="S::nyeretzian@octa.net::7aa994c9-c40e-418a-8ebd-0d9d40dfd2df" providerId="AD" clId="Web-{CEC59FF5-8C2B-43A5-884C-45AF1E8E76C3}"/>
    <pc:docChg chg="modSld">
      <pc:chgData name="Nora Yeretzian" userId="S::nyeretzian@octa.net::7aa994c9-c40e-418a-8ebd-0d9d40dfd2df" providerId="AD" clId="Web-{CEC59FF5-8C2B-43A5-884C-45AF1E8E76C3}" dt="2021-03-24T19:59:41.540" v="63" actId="14100"/>
      <pc:docMkLst>
        <pc:docMk/>
      </pc:docMkLst>
      <pc:sldChg chg="addSp modSp">
        <pc:chgData name="Nora Yeretzian" userId="S::nyeretzian@octa.net::7aa994c9-c40e-418a-8ebd-0d9d40dfd2df" providerId="AD" clId="Web-{CEC59FF5-8C2B-43A5-884C-45AF1E8E76C3}" dt="2021-03-24T19:59:41.540" v="63" actId="14100"/>
        <pc:sldMkLst>
          <pc:docMk/>
          <pc:sldMk cId="3872168607" sldId="389"/>
        </pc:sldMkLst>
        <pc:spChg chg="mod">
          <ac:chgData name="Nora Yeretzian" userId="S::nyeretzian@octa.net::7aa994c9-c40e-418a-8ebd-0d9d40dfd2df" providerId="AD" clId="Web-{CEC59FF5-8C2B-43A5-884C-45AF1E8E76C3}" dt="2021-03-24T19:58:46.553" v="56" actId="20577"/>
          <ac:spMkLst>
            <pc:docMk/>
            <pc:sldMk cId="3872168607" sldId="389"/>
            <ac:spMk id="6" creationId="{9B1916E3-F816-4F5C-B47D-266E185E7D02}"/>
          </ac:spMkLst>
        </pc:spChg>
        <pc:spChg chg="add mod">
          <ac:chgData name="Nora Yeretzian" userId="S::nyeretzian@octa.net::7aa994c9-c40e-418a-8ebd-0d9d40dfd2df" providerId="AD" clId="Web-{CEC59FF5-8C2B-43A5-884C-45AF1E8E76C3}" dt="2021-03-24T19:59:41.540" v="63" actId="14100"/>
          <ac:spMkLst>
            <pc:docMk/>
            <pc:sldMk cId="3872168607" sldId="389"/>
            <ac:spMk id="7" creationId="{848073FD-756C-4196-B609-FF030924D12B}"/>
          </ac:spMkLst>
        </pc:spChg>
      </pc:sldChg>
      <pc:sldChg chg="modSp">
        <pc:chgData name="Nora Yeretzian" userId="S::nyeretzian@octa.net::7aa994c9-c40e-418a-8ebd-0d9d40dfd2df" providerId="AD" clId="Web-{CEC59FF5-8C2B-43A5-884C-45AF1E8E76C3}" dt="2021-03-24T19:51:53.013" v="5" actId="20577"/>
        <pc:sldMkLst>
          <pc:docMk/>
          <pc:sldMk cId="3747808125" sldId="392"/>
        </pc:sldMkLst>
        <pc:spChg chg="mod">
          <ac:chgData name="Nora Yeretzian" userId="S::nyeretzian@octa.net::7aa994c9-c40e-418a-8ebd-0d9d40dfd2df" providerId="AD" clId="Web-{CEC59FF5-8C2B-43A5-884C-45AF1E8E76C3}" dt="2021-03-24T19:51:53.013" v="5" actId="20577"/>
          <ac:spMkLst>
            <pc:docMk/>
            <pc:sldMk cId="3747808125" sldId="392"/>
            <ac:spMk id="3" creationId="{3053A0F7-5C70-4ADF-9A4D-E8E441C1E846}"/>
          </ac:spMkLst>
        </pc:spChg>
      </pc:sldChg>
    </pc:docChg>
  </pc:docChgLst>
  <pc:docChgLst>
    <pc:chgData name="Jennifer Farinas" userId="S::jfarinas@octa.net::7341ec17-c2eb-4611-9729-ab93fb2b3598" providerId="AD" clId="Web-{E2D00DCB-F7A4-4EBC-A135-B5ABB7C6537C}"/>
    <pc:docChg chg="modSld">
      <pc:chgData name="Jennifer Farinas" userId="S::jfarinas@octa.net::7341ec17-c2eb-4611-9729-ab93fb2b3598" providerId="AD" clId="Web-{E2D00DCB-F7A4-4EBC-A135-B5ABB7C6537C}" dt="2021-01-20T21:35:32.321" v="41"/>
      <pc:docMkLst>
        <pc:docMk/>
      </pc:docMkLst>
      <pc:sldChg chg="modSp">
        <pc:chgData name="Jennifer Farinas" userId="S::jfarinas@octa.net::7341ec17-c2eb-4611-9729-ab93fb2b3598" providerId="AD" clId="Web-{E2D00DCB-F7A4-4EBC-A135-B5ABB7C6537C}" dt="2021-01-20T21:24:48.554" v="0" actId="20577"/>
        <pc:sldMkLst>
          <pc:docMk/>
          <pc:sldMk cId="4120944356" sldId="387"/>
        </pc:sldMkLst>
        <pc:spChg chg="mod">
          <ac:chgData name="Jennifer Farinas" userId="S::jfarinas@octa.net::7341ec17-c2eb-4611-9729-ab93fb2b3598" providerId="AD" clId="Web-{E2D00DCB-F7A4-4EBC-A135-B5ABB7C6537C}" dt="2021-01-20T21:24:48.554" v="0" actId="20577"/>
          <ac:spMkLst>
            <pc:docMk/>
            <pc:sldMk cId="4120944356" sldId="387"/>
            <ac:spMk id="2" creationId="{47162630-35BE-48DC-BA27-53F42B8F56D9}"/>
          </ac:spMkLst>
        </pc:spChg>
      </pc:sldChg>
      <pc:sldChg chg="modSp">
        <pc:chgData name="Jennifer Farinas" userId="S::jfarinas@octa.net::7341ec17-c2eb-4611-9729-ab93fb2b3598" providerId="AD" clId="Web-{E2D00DCB-F7A4-4EBC-A135-B5ABB7C6537C}" dt="2021-01-20T21:31:39.049" v="40" actId="20577"/>
        <pc:sldMkLst>
          <pc:docMk/>
          <pc:sldMk cId="250017518" sldId="390"/>
        </pc:sldMkLst>
        <pc:spChg chg="mod">
          <ac:chgData name="Jennifer Farinas" userId="S::jfarinas@octa.net::7341ec17-c2eb-4611-9729-ab93fb2b3598" providerId="AD" clId="Web-{E2D00DCB-F7A4-4EBC-A135-B5ABB7C6537C}" dt="2021-01-20T21:31:39.049" v="40" actId="20577"/>
          <ac:spMkLst>
            <pc:docMk/>
            <pc:sldMk cId="250017518" sldId="390"/>
            <ac:spMk id="3" creationId="{3053A0F7-5C70-4ADF-9A4D-E8E441C1E846}"/>
          </ac:spMkLst>
        </pc:spChg>
      </pc:sldChg>
      <pc:sldChg chg="modSp delCm">
        <pc:chgData name="Jennifer Farinas" userId="S::jfarinas@octa.net::7341ec17-c2eb-4611-9729-ab93fb2b3598" providerId="AD" clId="Web-{E2D00DCB-F7A4-4EBC-A135-B5ABB7C6537C}" dt="2021-01-20T21:35:32.321" v="41"/>
        <pc:sldMkLst>
          <pc:docMk/>
          <pc:sldMk cId="3747808125" sldId="392"/>
        </pc:sldMkLst>
        <pc:spChg chg="mod">
          <ac:chgData name="Jennifer Farinas" userId="S::jfarinas@octa.net::7341ec17-c2eb-4611-9729-ab93fb2b3598" providerId="AD" clId="Web-{E2D00DCB-F7A4-4EBC-A135-B5ABB7C6537C}" dt="2021-01-20T21:31:15.346" v="38" actId="20577"/>
          <ac:spMkLst>
            <pc:docMk/>
            <pc:sldMk cId="3747808125" sldId="392"/>
            <ac:spMk id="3" creationId="{3053A0F7-5C70-4ADF-9A4D-E8E441C1E846}"/>
          </ac:spMkLst>
        </pc:spChg>
      </pc:sldChg>
    </pc:docChg>
  </pc:docChgLst>
  <pc:docChgLst>
    <pc:chgData name="Jennifer Farinas" userId="S::jfarinas@octa.net::7341ec17-c2eb-4611-9729-ab93fb2b3598" providerId="AD" clId="Web-{67BBDC2C-24D4-40C7-A858-C67D0CB679D1}"/>
    <pc:docChg chg="delSld modSld">
      <pc:chgData name="Jennifer Farinas" userId="S::jfarinas@octa.net::7341ec17-c2eb-4611-9729-ab93fb2b3598" providerId="AD" clId="Web-{67BBDC2C-24D4-40C7-A858-C67D0CB679D1}" dt="2021-06-21T21:50:45.952" v="216"/>
      <pc:docMkLst>
        <pc:docMk/>
      </pc:docMkLst>
      <pc:sldChg chg="modSp">
        <pc:chgData name="Jennifer Farinas" userId="S::jfarinas@octa.net::7341ec17-c2eb-4611-9729-ab93fb2b3598" providerId="AD" clId="Web-{67BBDC2C-24D4-40C7-A858-C67D0CB679D1}" dt="2021-06-21T21:49:16.556" v="214" actId="20577"/>
        <pc:sldMkLst>
          <pc:docMk/>
          <pc:sldMk cId="4120944356" sldId="387"/>
        </pc:sldMkLst>
        <pc:spChg chg="mod">
          <ac:chgData name="Jennifer Farinas" userId="S::jfarinas@octa.net::7341ec17-c2eb-4611-9729-ab93fb2b3598" providerId="AD" clId="Web-{67BBDC2C-24D4-40C7-A858-C67D0CB679D1}" dt="2021-06-21T21:49:16.556" v="214" actId="20577"/>
          <ac:spMkLst>
            <pc:docMk/>
            <pc:sldMk cId="4120944356" sldId="387"/>
            <ac:spMk id="2" creationId="{47162630-35BE-48DC-BA27-53F42B8F56D9}"/>
          </ac:spMkLst>
        </pc:spChg>
      </pc:sldChg>
      <pc:sldChg chg="modSp">
        <pc:chgData name="Jennifer Farinas" userId="S::jfarinas@octa.net::7341ec17-c2eb-4611-9729-ab93fb2b3598" providerId="AD" clId="Web-{67BBDC2C-24D4-40C7-A858-C67D0CB679D1}" dt="2021-06-21T21:43:27.332" v="41"/>
        <pc:sldMkLst>
          <pc:docMk/>
          <pc:sldMk cId="2961365673" sldId="388"/>
        </pc:sldMkLst>
        <pc:graphicFrameChg chg="mod modGraphic">
          <ac:chgData name="Jennifer Farinas" userId="S::jfarinas@octa.net::7341ec17-c2eb-4611-9729-ab93fb2b3598" providerId="AD" clId="Web-{67BBDC2C-24D4-40C7-A858-C67D0CB679D1}" dt="2021-06-21T21:43:27.332" v="41"/>
          <ac:graphicFrameMkLst>
            <pc:docMk/>
            <pc:sldMk cId="2961365673" sldId="388"/>
            <ac:graphicFrameMk id="5" creationId="{98834E27-BFDD-4FD3-B1F3-D81F98EB20AB}"/>
          </ac:graphicFrameMkLst>
        </pc:graphicFrameChg>
      </pc:sldChg>
      <pc:sldChg chg="addSp delSp">
        <pc:chgData name="Jennifer Farinas" userId="S::jfarinas@octa.net::7341ec17-c2eb-4611-9729-ab93fb2b3598" providerId="AD" clId="Web-{67BBDC2C-24D4-40C7-A858-C67D0CB679D1}" dt="2021-06-21T21:50:45.952" v="216"/>
        <pc:sldMkLst>
          <pc:docMk/>
          <pc:sldMk cId="3872168607" sldId="389"/>
        </pc:sldMkLst>
        <pc:spChg chg="del">
          <ac:chgData name="Jennifer Farinas" userId="S::jfarinas@octa.net::7341ec17-c2eb-4611-9729-ab93fb2b3598" providerId="AD" clId="Web-{67BBDC2C-24D4-40C7-A858-C67D0CB679D1}" dt="2021-06-21T21:48:37.757" v="208"/>
          <ac:spMkLst>
            <pc:docMk/>
            <pc:sldMk cId="3872168607" sldId="389"/>
            <ac:spMk id="7" creationId="{848073FD-756C-4196-B609-FF030924D12B}"/>
          </ac:spMkLst>
        </pc:spChg>
        <pc:spChg chg="add del">
          <ac:chgData name="Jennifer Farinas" userId="S::jfarinas@octa.net::7341ec17-c2eb-4611-9729-ab93fb2b3598" providerId="AD" clId="Web-{67BBDC2C-24D4-40C7-A858-C67D0CB679D1}" dt="2021-06-21T21:50:45.952" v="216"/>
          <ac:spMkLst>
            <pc:docMk/>
            <pc:sldMk cId="3872168607" sldId="389"/>
            <ac:spMk id="8" creationId="{10A995F3-98F0-4CC7-B631-E608C8247A54}"/>
          </ac:spMkLst>
        </pc:spChg>
      </pc:sldChg>
      <pc:sldChg chg="modSp">
        <pc:chgData name="Jennifer Farinas" userId="S::jfarinas@octa.net::7341ec17-c2eb-4611-9729-ab93fb2b3598" providerId="AD" clId="Web-{67BBDC2C-24D4-40C7-A858-C67D0CB679D1}" dt="2021-06-21T21:47:56.692" v="206" actId="20577"/>
        <pc:sldMkLst>
          <pc:docMk/>
          <pc:sldMk cId="3747808125" sldId="392"/>
        </pc:sldMkLst>
        <pc:spChg chg="mod">
          <ac:chgData name="Jennifer Farinas" userId="S::jfarinas@octa.net::7341ec17-c2eb-4611-9729-ab93fb2b3598" providerId="AD" clId="Web-{67BBDC2C-24D4-40C7-A858-C67D0CB679D1}" dt="2021-06-21T21:47:56.692" v="206" actId="20577"/>
          <ac:spMkLst>
            <pc:docMk/>
            <pc:sldMk cId="3747808125" sldId="392"/>
            <ac:spMk id="3" creationId="{3053A0F7-5C70-4ADF-9A4D-E8E441C1E846}"/>
          </ac:spMkLst>
        </pc:spChg>
      </pc:sldChg>
      <pc:sldChg chg="del">
        <pc:chgData name="Jennifer Farinas" userId="S::jfarinas@octa.net::7341ec17-c2eb-4611-9729-ab93fb2b3598" providerId="AD" clId="Web-{67BBDC2C-24D4-40C7-A858-C67D0CB679D1}" dt="2021-06-21T21:48:26.850" v="207"/>
        <pc:sldMkLst>
          <pc:docMk/>
          <pc:sldMk cId="1677592253" sldId="398"/>
        </pc:sldMkLst>
      </pc:sldChg>
      <pc:sldChg chg="del">
        <pc:chgData name="Jennifer Farinas" userId="S::jfarinas@octa.net::7341ec17-c2eb-4611-9729-ab93fb2b3598" providerId="AD" clId="Web-{67BBDC2C-24D4-40C7-A858-C67D0CB679D1}" dt="2021-06-21T21:44:50.806" v="72"/>
        <pc:sldMkLst>
          <pc:docMk/>
          <pc:sldMk cId="4063914949" sldId="399"/>
        </pc:sldMkLst>
      </pc:sldChg>
      <pc:sldChg chg="del">
        <pc:chgData name="Jennifer Farinas" userId="S::jfarinas@octa.net::7341ec17-c2eb-4611-9729-ab93fb2b3598" providerId="AD" clId="Web-{67BBDC2C-24D4-40C7-A858-C67D0CB679D1}" dt="2021-06-21T21:44:50.821" v="73"/>
        <pc:sldMkLst>
          <pc:docMk/>
          <pc:sldMk cId="407430679" sldId="400"/>
        </pc:sldMkLst>
      </pc:sldChg>
      <pc:sldChg chg="del">
        <pc:chgData name="Jennifer Farinas" userId="S::jfarinas@octa.net::7341ec17-c2eb-4611-9729-ab93fb2b3598" providerId="AD" clId="Web-{67BBDC2C-24D4-40C7-A858-C67D0CB679D1}" dt="2021-06-21T21:47:41.238" v="202"/>
        <pc:sldMkLst>
          <pc:docMk/>
          <pc:sldMk cId="345419400" sldId="401"/>
        </pc:sldMkLst>
      </pc:sldChg>
      <pc:sldChg chg="del">
        <pc:chgData name="Jennifer Farinas" userId="S::jfarinas@octa.net::7341ec17-c2eb-4611-9729-ab93fb2b3598" providerId="AD" clId="Web-{67BBDC2C-24D4-40C7-A858-C67D0CB679D1}" dt="2021-06-21T21:44:50.806" v="71"/>
        <pc:sldMkLst>
          <pc:docMk/>
          <pc:sldMk cId="950898479" sldId="402"/>
        </pc:sldMkLst>
      </pc:sldChg>
      <pc:sldChg chg="del">
        <pc:chgData name="Jennifer Farinas" userId="S::jfarinas@octa.net::7341ec17-c2eb-4611-9729-ab93fb2b3598" providerId="AD" clId="Web-{67BBDC2C-24D4-40C7-A858-C67D0CB679D1}" dt="2021-06-21T21:44:50.806" v="70"/>
        <pc:sldMkLst>
          <pc:docMk/>
          <pc:sldMk cId="3139098352" sldId="403"/>
        </pc:sldMkLst>
      </pc:sldChg>
      <pc:sldChg chg="del">
        <pc:chgData name="Jennifer Farinas" userId="S::jfarinas@octa.net::7341ec17-c2eb-4611-9729-ab93fb2b3598" providerId="AD" clId="Web-{67BBDC2C-24D4-40C7-A858-C67D0CB679D1}" dt="2021-06-21T21:45:04.916" v="74"/>
        <pc:sldMkLst>
          <pc:docMk/>
          <pc:sldMk cId="2367742038" sldId="410"/>
        </pc:sldMkLst>
      </pc:sldChg>
      <pc:sldChg chg="del">
        <pc:chgData name="Jennifer Farinas" userId="S::jfarinas@octa.net::7341ec17-c2eb-4611-9729-ab93fb2b3598" providerId="AD" clId="Web-{67BBDC2C-24D4-40C7-A858-C67D0CB679D1}" dt="2021-06-21T21:43:50.833" v="46"/>
        <pc:sldMkLst>
          <pc:docMk/>
          <pc:sldMk cId="821712222" sldId="411"/>
        </pc:sldMkLst>
      </pc:sldChg>
      <pc:sldChg chg="del">
        <pc:chgData name="Jennifer Farinas" userId="S::jfarinas@octa.net::7341ec17-c2eb-4611-9729-ab93fb2b3598" providerId="AD" clId="Web-{67BBDC2C-24D4-40C7-A858-C67D0CB679D1}" dt="2021-06-21T21:43:50.833" v="45"/>
        <pc:sldMkLst>
          <pc:docMk/>
          <pc:sldMk cId="224544035" sldId="412"/>
        </pc:sldMkLst>
      </pc:sldChg>
      <pc:sldChg chg="del">
        <pc:chgData name="Jennifer Farinas" userId="S::jfarinas@octa.net::7341ec17-c2eb-4611-9729-ab93fb2b3598" providerId="AD" clId="Web-{67BBDC2C-24D4-40C7-A858-C67D0CB679D1}" dt="2021-06-21T21:43:50.833" v="47"/>
        <pc:sldMkLst>
          <pc:docMk/>
          <pc:sldMk cId="135560940" sldId="414"/>
        </pc:sldMkLst>
      </pc:sldChg>
      <pc:sldChg chg="modSp">
        <pc:chgData name="Jennifer Farinas" userId="S::jfarinas@octa.net::7341ec17-c2eb-4611-9729-ab93fb2b3598" providerId="AD" clId="Web-{67BBDC2C-24D4-40C7-A858-C67D0CB679D1}" dt="2021-06-21T21:45:29.917" v="78" actId="20577"/>
        <pc:sldMkLst>
          <pc:docMk/>
          <pc:sldMk cId="4079970978" sldId="415"/>
        </pc:sldMkLst>
        <pc:spChg chg="mod">
          <ac:chgData name="Jennifer Farinas" userId="S::jfarinas@octa.net::7341ec17-c2eb-4611-9729-ab93fb2b3598" providerId="AD" clId="Web-{67BBDC2C-24D4-40C7-A858-C67D0CB679D1}" dt="2021-06-21T21:45:29.917" v="78" actId="20577"/>
          <ac:spMkLst>
            <pc:docMk/>
            <pc:sldMk cId="4079970978" sldId="415"/>
            <ac:spMk id="3" creationId="{6084A229-192E-4195-B94C-AEA548289922}"/>
          </ac:spMkLst>
        </pc:spChg>
      </pc:sldChg>
      <pc:sldChg chg="modSp">
        <pc:chgData name="Jennifer Farinas" userId="S::jfarinas@octa.net::7341ec17-c2eb-4611-9729-ab93fb2b3598" providerId="AD" clId="Web-{67BBDC2C-24D4-40C7-A858-C67D0CB679D1}" dt="2021-06-21T21:47:16.752" v="200" actId="20577"/>
        <pc:sldMkLst>
          <pc:docMk/>
          <pc:sldMk cId="2150133615" sldId="416"/>
        </pc:sldMkLst>
        <pc:spChg chg="mod">
          <ac:chgData name="Jennifer Farinas" userId="S::jfarinas@octa.net::7341ec17-c2eb-4611-9729-ab93fb2b3598" providerId="AD" clId="Web-{67BBDC2C-24D4-40C7-A858-C67D0CB679D1}" dt="2021-06-21T21:46:56.110" v="185" actId="20577"/>
          <ac:spMkLst>
            <pc:docMk/>
            <pc:sldMk cId="2150133615" sldId="416"/>
            <ac:spMk id="2" creationId="{E26D3391-4CA7-4E25-ADAA-D18297D23CAB}"/>
          </ac:spMkLst>
        </pc:spChg>
        <pc:spChg chg="mod">
          <ac:chgData name="Jennifer Farinas" userId="S::jfarinas@octa.net::7341ec17-c2eb-4611-9729-ab93fb2b3598" providerId="AD" clId="Web-{67BBDC2C-24D4-40C7-A858-C67D0CB679D1}" dt="2021-06-21T21:47:16.752" v="200" actId="20577"/>
          <ac:spMkLst>
            <pc:docMk/>
            <pc:sldMk cId="2150133615" sldId="416"/>
            <ac:spMk id="3" creationId="{6084A229-192E-4195-B94C-AEA548289922}"/>
          </ac:spMkLst>
        </pc:spChg>
      </pc:sldChg>
      <pc:sldChg chg="del">
        <pc:chgData name="Jennifer Farinas" userId="S::jfarinas@octa.net::7341ec17-c2eb-4611-9729-ab93fb2b3598" providerId="AD" clId="Web-{67BBDC2C-24D4-40C7-A858-C67D0CB679D1}" dt="2021-06-21T21:47:34.503" v="201"/>
        <pc:sldMkLst>
          <pc:docMk/>
          <pc:sldMk cId="2255102989" sldId="418"/>
        </pc:sldMkLst>
      </pc:sldChg>
      <pc:sldChg chg="del">
        <pc:chgData name="Jennifer Farinas" userId="S::jfarinas@octa.net::7341ec17-c2eb-4611-9729-ab93fb2b3598" providerId="AD" clId="Web-{67BBDC2C-24D4-40C7-A858-C67D0CB679D1}" dt="2021-06-21T21:43:50.833" v="44"/>
        <pc:sldMkLst>
          <pc:docMk/>
          <pc:sldMk cId="3561441221" sldId="422"/>
        </pc:sldMkLst>
      </pc:sldChg>
      <pc:sldChg chg="del">
        <pc:chgData name="Jennifer Farinas" userId="S::jfarinas@octa.net::7341ec17-c2eb-4611-9729-ab93fb2b3598" providerId="AD" clId="Web-{67BBDC2C-24D4-40C7-A858-C67D0CB679D1}" dt="2021-06-21T21:43:50.818" v="43"/>
        <pc:sldMkLst>
          <pc:docMk/>
          <pc:sldMk cId="1312356385" sldId="423"/>
        </pc:sldMkLst>
      </pc:sldChg>
      <pc:sldChg chg="del">
        <pc:chgData name="Jennifer Farinas" userId="S::jfarinas@octa.net::7341ec17-c2eb-4611-9729-ab93fb2b3598" providerId="AD" clId="Web-{67BBDC2C-24D4-40C7-A858-C67D0CB679D1}" dt="2021-06-21T21:43:50.818" v="42"/>
        <pc:sldMkLst>
          <pc:docMk/>
          <pc:sldMk cId="3479187314" sldId="424"/>
        </pc:sldMkLst>
      </pc:sldChg>
    </pc:docChg>
  </pc:docChgLst>
  <pc:docChgLst>
    <pc:chgData name="Jennifer Farinas" userId="7341ec17-c2eb-4611-9729-ab93fb2b3598" providerId="ADAL" clId="{025E3A72-EEF3-46EC-89D7-3E6B902167D9}"/>
    <pc:docChg chg="undo custSel addSld delSld modSld sldOrd">
      <pc:chgData name="Jennifer Farinas" userId="7341ec17-c2eb-4611-9729-ab93fb2b3598" providerId="ADAL" clId="{025E3A72-EEF3-46EC-89D7-3E6B902167D9}" dt="2021-04-26T21:18:54.297" v="7139" actId="20577"/>
      <pc:docMkLst>
        <pc:docMk/>
      </pc:docMkLst>
      <pc:sldChg chg="modSp mod modNotesTx">
        <pc:chgData name="Jennifer Farinas" userId="7341ec17-c2eb-4611-9729-ab93fb2b3598" providerId="ADAL" clId="{025E3A72-EEF3-46EC-89D7-3E6B902167D9}" dt="2021-04-20T18:59:18.848" v="3035" actId="5793"/>
        <pc:sldMkLst>
          <pc:docMk/>
          <pc:sldMk cId="2341134106" sldId="311"/>
        </pc:sldMkLst>
        <pc:spChg chg="mod">
          <ac:chgData name="Jennifer Farinas" userId="7341ec17-c2eb-4611-9729-ab93fb2b3598" providerId="ADAL" clId="{025E3A72-EEF3-46EC-89D7-3E6B902167D9}" dt="2021-04-20T18:58:54.571" v="3032" actId="255"/>
          <ac:spMkLst>
            <pc:docMk/>
            <pc:sldMk cId="2341134106" sldId="311"/>
            <ac:spMk id="2" creationId="{DB52ABC6-B672-413D-95E9-D9069031266B}"/>
          </ac:spMkLst>
        </pc:spChg>
        <pc:spChg chg="mod">
          <ac:chgData name="Jennifer Farinas" userId="7341ec17-c2eb-4611-9729-ab93fb2b3598" providerId="ADAL" clId="{025E3A72-EEF3-46EC-89D7-3E6B902167D9}" dt="2021-04-20T18:59:18.848" v="3035" actId="5793"/>
          <ac:spMkLst>
            <pc:docMk/>
            <pc:sldMk cId="2341134106" sldId="311"/>
            <ac:spMk id="71" creationId="{B87C586B-E6E1-4128-9271-0525150BFDEF}"/>
          </ac:spMkLst>
        </pc:spChg>
      </pc:sldChg>
      <pc:sldChg chg="modSp mod modNotesTx">
        <pc:chgData name="Jennifer Farinas" userId="7341ec17-c2eb-4611-9729-ab93fb2b3598" providerId="ADAL" clId="{025E3A72-EEF3-46EC-89D7-3E6B902167D9}" dt="2021-04-26T21:00:11.714" v="6088" actId="20577"/>
        <pc:sldMkLst>
          <pc:docMk/>
          <pc:sldMk cId="2961365673" sldId="388"/>
        </pc:sldMkLst>
        <pc:graphicFrameChg chg="modGraphic">
          <ac:chgData name="Jennifer Farinas" userId="7341ec17-c2eb-4611-9729-ab93fb2b3598" providerId="ADAL" clId="{025E3A72-EEF3-46EC-89D7-3E6B902167D9}" dt="2021-04-20T19:16:55.473" v="3514" actId="13926"/>
          <ac:graphicFrameMkLst>
            <pc:docMk/>
            <pc:sldMk cId="2961365673" sldId="388"/>
            <ac:graphicFrameMk id="5" creationId="{98834E27-BFDD-4FD3-B1F3-D81F98EB20AB}"/>
          </ac:graphicFrameMkLst>
        </pc:graphicFrameChg>
      </pc:sldChg>
      <pc:sldChg chg="modSp mod modNotesTx">
        <pc:chgData name="Jennifer Farinas" userId="7341ec17-c2eb-4611-9729-ab93fb2b3598" providerId="ADAL" clId="{025E3A72-EEF3-46EC-89D7-3E6B902167D9}" dt="2021-04-26T21:04:39.041" v="6211" actId="20577"/>
        <pc:sldMkLst>
          <pc:docMk/>
          <pc:sldMk cId="3872168607" sldId="389"/>
        </pc:sldMkLst>
        <pc:spChg chg="mod">
          <ac:chgData name="Jennifer Farinas" userId="7341ec17-c2eb-4611-9729-ab93fb2b3598" providerId="ADAL" clId="{025E3A72-EEF3-46EC-89D7-3E6B902167D9}" dt="2021-04-20T19:40:58.035" v="4457" actId="20577"/>
          <ac:spMkLst>
            <pc:docMk/>
            <pc:sldMk cId="3872168607" sldId="389"/>
            <ac:spMk id="6" creationId="{9B1916E3-F816-4F5C-B47D-266E185E7D02}"/>
          </ac:spMkLst>
        </pc:spChg>
      </pc:sldChg>
      <pc:sldChg chg="modSp mod modNotesTx">
        <pc:chgData name="Jennifer Farinas" userId="7341ec17-c2eb-4611-9729-ab93fb2b3598" providerId="ADAL" clId="{025E3A72-EEF3-46EC-89D7-3E6B902167D9}" dt="2021-04-26T20:09:06.857" v="4602" actId="20577"/>
        <pc:sldMkLst>
          <pc:docMk/>
          <pc:sldMk cId="3747808125" sldId="392"/>
        </pc:sldMkLst>
        <pc:spChg chg="mod">
          <ac:chgData name="Jennifer Farinas" userId="7341ec17-c2eb-4611-9729-ab93fb2b3598" providerId="ADAL" clId="{025E3A72-EEF3-46EC-89D7-3E6B902167D9}" dt="2021-04-20T19:03:19.637" v="3066" actId="1076"/>
          <ac:spMkLst>
            <pc:docMk/>
            <pc:sldMk cId="3747808125" sldId="392"/>
            <ac:spMk id="3" creationId="{3053A0F7-5C70-4ADF-9A4D-E8E441C1E846}"/>
          </ac:spMkLst>
        </pc:spChg>
        <pc:picChg chg="mod">
          <ac:chgData name="Jennifer Farinas" userId="7341ec17-c2eb-4611-9729-ab93fb2b3598" providerId="ADAL" clId="{025E3A72-EEF3-46EC-89D7-3E6B902167D9}" dt="2021-04-20T19:03:11.589" v="3065" actId="1076"/>
          <ac:picMkLst>
            <pc:docMk/>
            <pc:sldMk cId="3747808125" sldId="392"/>
            <ac:picMk id="6" creationId="{A56C7BA7-F6C0-4B2A-AF0A-F7C881A4216D}"/>
          </ac:picMkLst>
        </pc:picChg>
      </pc:sldChg>
      <pc:sldChg chg="modNotesTx">
        <pc:chgData name="Jennifer Farinas" userId="7341ec17-c2eb-4611-9729-ab93fb2b3598" providerId="ADAL" clId="{025E3A72-EEF3-46EC-89D7-3E6B902167D9}" dt="2021-04-20T19:05:02.365" v="3125" actId="20577"/>
        <pc:sldMkLst>
          <pc:docMk/>
          <pc:sldMk cId="4063914949" sldId="399"/>
        </pc:sldMkLst>
      </pc:sldChg>
      <pc:sldChg chg="modNotesTx">
        <pc:chgData name="Jennifer Farinas" userId="7341ec17-c2eb-4611-9729-ab93fb2b3598" providerId="ADAL" clId="{025E3A72-EEF3-46EC-89D7-3E6B902167D9}" dt="2021-04-20T19:05:06.920" v="3126" actId="20577"/>
        <pc:sldMkLst>
          <pc:docMk/>
          <pc:sldMk cId="407430679" sldId="400"/>
        </pc:sldMkLst>
      </pc:sldChg>
      <pc:sldChg chg="modSp mod modNotesTx">
        <pc:chgData name="Jennifer Farinas" userId="7341ec17-c2eb-4611-9729-ab93fb2b3598" providerId="ADAL" clId="{025E3A72-EEF3-46EC-89D7-3E6B902167D9}" dt="2021-04-20T19:11:23.599" v="3393" actId="20577"/>
        <pc:sldMkLst>
          <pc:docMk/>
          <pc:sldMk cId="345419400" sldId="401"/>
        </pc:sldMkLst>
        <pc:spChg chg="mod">
          <ac:chgData name="Jennifer Farinas" userId="7341ec17-c2eb-4611-9729-ab93fb2b3598" providerId="ADAL" clId="{025E3A72-EEF3-46EC-89D7-3E6B902167D9}" dt="2021-04-20T19:09:17.519" v="3338" actId="20577"/>
          <ac:spMkLst>
            <pc:docMk/>
            <pc:sldMk cId="345419400" sldId="401"/>
            <ac:spMk id="3" creationId="{3053A0F7-5C70-4ADF-9A4D-E8E441C1E846}"/>
          </ac:spMkLst>
        </pc:spChg>
      </pc:sldChg>
      <pc:sldChg chg="modNotesTx">
        <pc:chgData name="Jennifer Farinas" userId="7341ec17-c2eb-4611-9729-ab93fb2b3598" providerId="ADAL" clId="{025E3A72-EEF3-46EC-89D7-3E6B902167D9}" dt="2021-04-20T19:05:38.911" v="3147" actId="20577"/>
        <pc:sldMkLst>
          <pc:docMk/>
          <pc:sldMk cId="950898479" sldId="402"/>
        </pc:sldMkLst>
      </pc:sldChg>
      <pc:sldChg chg="modSp mod modNotesTx">
        <pc:chgData name="Jennifer Farinas" userId="7341ec17-c2eb-4611-9729-ab93fb2b3598" providerId="ADAL" clId="{025E3A72-EEF3-46EC-89D7-3E6B902167D9}" dt="2021-04-26T21:02:54.156" v="6139" actId="20577"/>
        <pc:sldMkLst>
          <pc:docMk/>
          <pc:sldMk cId="3139098352" sldId="403"/>
        </pc:sldMkLst>
        <pc:spChg chg="mod">
          <ac:chgData name="Jennifer Farinas" userId="7341ec17-c2eb-4611-9729-ab93fb2b3598" providerId="ADAL" clId="{025E3A72-EEF3-46EC-89D7-3E6B902167D9}" dt="2021-04-20T19:13:15.301" v="3499" actId="20577"/>
          <ac:spMkLst>
            <pc:docMk/>
            <pc:sldMk cId="3139098352" sldId="403"/>
            <ac:spMk id="3" creationId="{DE06D62F-8899-447E-B4CD-882F69E485B5}"/>
          </ac:spMkLst>
        </pc:spChg>
      </pc:sldChg>
      <pc:sldChg chg="modNotesTx">
        <pc:chgData name="Jennifer Farinas" userId="7341ec17-c2eb-4611-9729-ab93fb2b3598" providerId="ADAL" clId="{025E3A72-EEF3-46EC-89D7-3E6B902167D9}" dt="2021-04-20T19:18:03.329" v="3544" actId="20577"/>
        <pc:sldMkLst>
          <pc:docMk/>
          <pc:sldMk cId="2760162113" sldId="408"/>
        </pc:sldMkLst>
      </pc:sldChg>
      <pc:sldChg chg="modNotesTx">
        <pc:chgData name="Jennifer Farinas" userId="7341ec17-c2eb-4611-9729-ab93fb2b3598" providerId="ADAL" clId="{025E3A72-EEF3-46EC-89D7-3E6B902167D9}" dt="2021-04-21T22:46:51.825" v="4475" actId="20577"/>
        <pc:sldMkLst>
          <pc:docMk/>
          <pc:sldMk cId="2367742038" sldId="410"/>
        </pc:sldMkLst>
      </pc:sldChg>
      <pc:sldChg chg="modNotesTx">
        <pc:chgData name="Jennifer Farinas" userId="7341ec17-c2eb-4611-9729-ab93fb2b3598" providerId="ADAL" clId="{025E3A72-EEF3-46EC-89D7-3E6B902167D9}" dt="2021-04-20T18:39:47.875" v="2383" actId="20577"/>
        <pc:sldMkLst>
          <pc:docMk/>
          <pc:sldMk cId="821712222" sldId="411"/>
        </pc:sldMkLst>
      </pc:sldChg>
      <pc:sldChg chg="modNotesTx">
        <pc:chgData name="Jennifer Farinas" userId="7341ec17-c2eb-4611-9729-ab93fb2b3598" providerId="ADAL" clId="{025E3A72-EEF3-46EC-89D7-3E6B902167D9}" dt="2021-04-20T19:40:21.230" v="4455" actId="20577"/>
        <pc:sldMkLst>
          <pc:docMk/>
          <pc:sldMk cId="224544035" sldId="412"/>
        </pc:sldMkLst>
      </pc:sldChg>
      <pc:sldChg chg="modNotesTx">
        <pc:chgData name="Jennifer Farinas" userId="7341ec17-c2eb-4611-9729-ab93fb2b3598" providerId="ADAL" clId="{025E3A72-EEF3-46EC-89D7-3E6B902167D9}" dt="2021-04-20T19:23:06.613" v="4166" actId="6549"/>
        <pc:sldMkLst>
          <pc:docMk/>
          <pc:sldMk cId="135560940" sldId="414"/>
        </pc:sldMkLst>
      </pc:sldChg>
      <pc:sldChg chg="modNotesTx">
        <pc:chgData name="Jennifer Farinas" userId="7341ec17-c2eb-4611-9729-ab93fb2b3598" providerId="ADAL" clId="{025E3A72-EEF3-46EC-89D7-3E6B902167D9}" dt="2021-04-26T21:03:23.082" v="6188" actId="20577"/>
        <pc:sldMkLst>
          <pc:docMk/>
          <pc:sldMk cId="4079970978" sldId="415"/>
        </pc:sldMkLst>
      </pc:sldChg>
      <pc:sldChg chg="modSp mod modNotesTx">
        <pc:chgData name="Jennifer Farinas" userId="7341ec17-c2eb-4611-9729-ab93fb2b3598" providerId="ADAL" clId="{025E3A72-EEF3-46EC-89D7-3E6B902167D9}" dt="2021-04-26T18:52:24.502" v="4594" actId="20577"/>
        <pc:sldMkLst>
          <pc:docMk/>
          <pc:sldMk cId="2150133615" sldId="416"/>
        </pc:sldMkLst>
        <pc:spChg chg="mod">
          <ac:chgData name="Jennifer Farinas" userId="7341ec17-c2eb-4611-9729-ab93fb2b3598" providerId="ADAL" clId="{025E3A72-EEF3-46EC-89D7-3E6B902167D9}" dt="2021-04-20T19:15:23.441" v="3512" actId="15"/>
          <ac:spMkLst>
            <pc:docMk/>
            <pc:sldMk cId="2150133615" sldId="416"/>
            <ac:spMk id="3" creationId="{6084A229-192E-4195-B94C-AEA548289922}"/>
          </ac:spMkLst>
        </pc:spChg>
      </pc:sldChg>
      <pc:sldChg chg="modSp mod modNotesTx">
        <pc:chgData name="Jennifer Farinas" userId="7341ec17-c2eb-4611-9729-ab93fb2b3598" providerId="ADAL" clId="{025E3A72-EEF3-46EC-89D7-3E6B902167D9}" dt="2021-04-26T18:51:25.190" v="4573" actId="20577"/>
        <pc:sldMkLst>
          <pc:docMk/>
          <pc:sldMk cId="2255102989" sldId="418"/>
        </pc:sldMkLst>
        <pc:spChg chg="mod">
          <ac:chgData name="Jennifer Farinas" userId="7341ec17-c2eb-4611-9729-ab93fb2b3598" providerId="ADAL" clId="{025E3A72-EEF3-46EC-89D7-3E6B902167D9}" dt="2021-04-20T19:13:04.685" v="3498" actId="20577"/>
          <ac:spMkLst>
            <pc:docMk/>
            <pc:sldMk cId="2255102989" sldId="418"/>
            <ac:spMk id="3" creationId="{6084A229-192E-4195-B94C-AEA548289922}"/>
          </ac:spMkLst>
        </pc:spChg>
      </pc:sldChg>
      <pc:sldChg chg="addSp modSp new del mod ord modNotesTx">
        <pc:chgData name="Jennifer Farinas" userId="7341ec17-c2eb-4611-9729-ab93fb2b3598" providerId="ADAL" clId="{025E3A72-EEF3-46EC-89D7-3E6B902167D9}" dt="2021-04-26T20:53:59.960" v="5942" actId="2696"/>
        <pc:sldMkLst>
          <pc:docMk/>
          <pc:sldMk cId="2135878638" sldId="419"/>
        </pc:sldMkLst>
        <pc:spChg chg="mod">
          <ac:chgData name="Jennifer Farinas" userId="7341ec17-c2eb-4611-9729-ab93fb2b3598" providerId="ADAL" clId="{025E3A72-EEF3-46EC-89D7-3E6B902167D9}" dt="2021-04-26T20:53:28.290" v="5913" actId="21"/>
          <ac:spMkLst>
            <pc:docMk/>
            <pc:sldMk cId="2135878638" sldId="419"/>
            <ac:spMk id="2" creationId="{74764201-ACCF-44DD-9811-9B93DBB81304}"/>
          </ac:spMkLst>
        </pc:spChg>
        <pc:spChg chg="add mod">
          <ac:chgData name="Jennifer Farinas" userId="7341ec17-c2eb-4611-9729-ab93fb2b3598" providerId="ADAL" clId="{025E3A72-EEF3-46EC-89D7-3E6B902167D9}" dt="2021-04-26T20:53:41.902" v="5939" actId="1076"/>
          <ac:spMkLst>
            <pc:docMk/>
            <pc:sldMk cId="2135878638" sldId="419"/>
            <ac:spMk id="5" creationId="{1B17354D-A296-4858-9749-493DDDC6919B}"/>
          </ac:spMkLst>
        </pc:spChg>
      </pc:sldChg>
      <pc:sldChg chg="new ord">
        <pc:chgData name="Jennifer Farinas" userId="7341ec17-c2eb-4611-9729-ab93fb2b3598" providerId="ADAL" clId="{025E3A72-EEF3-46EC-89D7-3E6B902167D9}" dt="2021-04-20T18:59:44.619" v="3038"/>
        <pc:sldMkLst>
          <pc:docMk/>
          <pc:sldMk cId="433438146" sldId="420"/>
        </pc:sldMkLst>
      </pc:sldChg>
      <pc:sldChg chg="new del ord modNotesTx">
        <pc:chgData name="Jennifer Farinas" userId="7341ec17-c2eb-4611-9729-ab93fb2b3598" providerId="ADAL" clId="{025E3A72-EEF3-46EC-89D7-3E6B902167D9}" dt="2021-04-26T20:37:07.159" v="5221" actId="2696"/>
        <pc:sldMkLst>
          <pc:docMk/>
          <pc:sldMk cId="2109250402" sldId="420"/>
        </pc:sldMkLst>
      </pc:sldChg>
      <pc:sldChg chg="modSp del mod">
        <pc:chgData name="Jennifer Farinas" userId="7341ec17-c2eb-4611-9729-ab93fb2b3598" providerId="ADAL" clId="{025E3A72-EEF3-46EC-89D7-3E6B902167D9}" dt="2021-04-26T21:05:12.379" v="6256" actId="2696"/>
        <pc:sldMkLst>
          <pc:docMk/>
          <pc:sldMk cId="5519506" sldId="421"/>
        </pc:sldMkLst>
        <pc:spChg chg="mod">
          <ac:chgData name="Jennifer Farinas" userId="7341ec17-c2eb-4611-9729-ab93fb2b3598" providerId="ADAL" clId="{025E3A72-EEF3-46EC-89D7-3E6B902167D9}" dt="2021-04-26T20:37:17.469" v="5267" actId="20577"/>
          <ac:spMkLst>
            <pc:docMk/>
            <pc:sldMk cId="5519506" sldId="421"/>
            <ac:spMk id="2" creationId="{74764201-ACCF-44DD-9811-9B93DBB81304}"/>
          </ac:spMkLst>
        </pc:spChg>
      </pc:sldChg>
      <pc:sldChg chg="new del">
        <pc:chgData name="Jennifer Farinas" userId="7341ec17-c2eb-4611-9729-ab93fb2b3598" providerId="ADAL" clId="{025E3A72-EEF3-46EC-89D7-3E6B902167D9}" dt="2021-04-20T19:00:04.216" v="3040" actId="2696"/>
        <pc:sldMkLst>
          <pc:docMk/>
          <pc:sldMk cId="4254176356" sldId="421"/>
        </pc:sldMkLst>
      </pc:sldChg>
      <pc:sldChg chg="addSp modSp add mod modNotesTx">
        <pc:chgData name="Jennifer Farinas" userId="7341ec17-c2eb-4611-9729-ab93fb2b3598" providerId="ADAL" clId="{025E3A72-EEF3-46EC-89D7-3E6B902167D9}" dt="2021-04-26T21:01:05.155" v="6136" actId="20577"/>
        <pc:sldMkLst>
          <pc:docMk/>
          <pc:sldMk cId="3561441221" sldId="422"/>
        </pc:sldMkLst>
        <pc:spChg chg="mod">
          <ac:chgData name="Jennifer Farinas" userId="7341ec17-c2eb-4611-9729-ab93fb2b3598" providerId="ADAL" clId="{025E3A72-EEF3-46EC-89D7-3E6B902167D9}" dt="2021-04-26T20:54:53.238" v="5948" actId="1076"/>
          <ac:spMkLst>
            <pc:docMk/>
            <pc:sldMk cId="3561441221" sldId="422"/>
            <ac:spMk id="2" creationId="{E26D3391-4CA7-4E25-ADAA-D18297D23CAB}"/>
          </ac:spMkLst>
        </pc:spChg>
        <pc:spChg chg="mod">
          <ac:chgData name="Jennifer Farinas" userId="7341ec17-c2eb-4611-9729-ab93fb2b3598" providerId="ADAL" clId="{025E3A72-EEF3-46EC-89D7-3E6B902167D9}" dt="2021-04-26T20:57:12.130" v="6027" actId="21"/>
          <ac:spMkLst>
            <pc:docMk/>
            <pc:sldMk cId="3561441221" sldId="422"/>
            <ac:spMk id="3" creationId="{6084A229-192E-4195-B94C-AEA548289922}"/>
          </ac:spMkLst>
        </pc:spChg>
        <pc:spChg chg="add mod">
          <ac:chgData name="Jennifer Farinas" userId="7341ec17-c2eb-4611-9729-ab93fb2b3598" providerId="ADAL" clId="{025E3A72-EEF3-46EC-89D7-3E6B902167D9}" dt="2021-04-26T20:58:47.246" v="6037" actId="948"/>
          <ac:spMkLst>
            <pc:docMk/>
            <pc:sldMk cId="3561441221" sldId="422"/>
            <ac:spMk id="6" creationId="{E1E02066-B1B6-4428-A9B5-5313709661A2}"/>
          </ac:spMkLst>
        </pc:spChg>
      </pc:sldChg>
      <pc:sldChg chg="addSp delSp modSp mod modNotesTx">
        <pc:chgData name="Jennifer Farinas" userId="7341ec17-c2eb-4611-9729-ab93fb2b3598" providerId="ADAL" clId="{025E3A72-EEF3-46EC-89D7-3E6B902167D9}" dt="2021-04-26T21:18:49.225" v="7137" actId="20577"/>
        <pc:sldMkLst>
          <pc:docMk/>
          <pc:sldMk cId="1312356385" sldId="423"/>
        </pc:sldMkLst>
        <pc:spChg chg="mod">
          <ac:chgData name="Jennifer Farinas" userId="7341ec17-c2eb-4611-9729-ab93fb2b3598" providerId="ADAL" clId="{025E3A72-EEF3-46EC-89D7-3E6B902167D9}" dt="2021-04-26T21:05:07.965" v="6255" actId="6549"/>
          <ac:spMkLst>
            <pc:docMk/>
            <pc:sldMk cId="1312356385" sldId="423"/>
            <ac:spMk id="2" creationId="{E26D3391-4CA7-4E25-ADAA-D18297D23CAB}"/>
          </ac:spMkLst>
        </pc:spChg>
        <pc:spChg chg="mod">
          <ac:chgData name="Jennifer Farinas" userId="7341ec17-c2eb-4611-9729-ab93fb2b3598" providerId="ADAL" clId="{025E3A72-EEF3-46EC-89D7-3E6B902167D9}" dt="2021-04-26T21:05:22.182" v="6264" actId="5793"/>
          <ac:spMkLst>
            <pc:docMk/>
            <pc:sldMk cId="1312356385" sldId="423"/>
            <ac:spMk id="3" creationId="{6084A229-192E-4195-B94C-AEA548289922}"/>
          </ac:spMkLst>
        </pc:spChg>
        <pc:picChg chg="add del mod">
          <ac:chgData name="Jennifer Farinas" userId="7341ec17-c2eb-4611-9729-ab93fb2b3598" providerId="ADAL" clId="{025E3A72-EEF3-46EC-89D7-3E6B902167D9}" dt="2021-04-26T21:08:07.272" v="6274" actId="478"/>
          <ac:picMkLst>
            <pc:docMk/>
            <pc:sldMk cId="1312356385" sldId="423"/>
            <ac:picMk id="6" creationId="{45A5702C-EF0A-4263-86D9-096AD92150B1}"/>
          </ac:picMkLst>
        </pc:picChg>
        <pc:picChg chg="add del mod">
          <ac:chgData name="Jennifer Farinas" userId="7341ec17-c2eb-4611-9729-ab93fb2b3598" providerId="ADAL" clId="{025E3A72-EEF3-46EC-89D7-3E6B902167D9}" dt="2021-04-26T21:12:34.791" v="6975" actId="478"/>
          <ac:picMkLst>
            <pc:docMk/>
            <pc:sldMk cId="1312356385" sldId="423"/>
            <ac:picMk id="8" creationId="{44883336-8191-4793-851C-80B88371A41B}"/>
          </ac:picMkLst>
        </pc:picChg>
        <pc:picChg chg="add del mod">
          <ac:chgData name="Jennifer Farinas" userId="7341ec17-c2eb-4611-9729-ab93fb2b3598" providerId="ADAL" clId="{025E3A72-EEF3-46EC-89D7-3E6B902167D9}" dt="2021-04-26T21:14:36.445" v="6982" actId="478"/>
          <ac:picMkLst>
            <pc:docMk/>
            <pc:sldMk cId="1312356385" sldId="423"/>
            <ac:picMk id="10" creationId="{8339BAAA-8239-4FCF-B336-6C6526E62868}"/>
          </ac:picMkLst>
        </pc:picChg>
        <pc:picChg chg="add mod">
          <ac:chgData name="Jennifer Farinas" userId="7341ec17-c2eb-4611-9729-ab93fb2b3598" providerId="ADAL" clId="{025E3A72-EEF3-46EC-89D7-3E6B902167D9}" dt="2021-04-26T21:15:28.268" v="6990" actId="692"/>
          <ac:picMkLst>
            <pc:docMk/>
            <pc:sldMk cId="1312356385" sldId="423"/>
            <ac:picMk id="12" creationId="{BD7AA3FB-8011-46E1-9876-DD3C78625B36}"/>
          </ac:picMkLst>
        </pc:picChg>
        <pc:picChg chg="add del mod">
          <ac:chgData name="Jennifer Farinas" userId="7341ec17-c2eb-4611-9729-ab93fb2b3598" providerId="ADAL" clId="{025E3A72-EEF3-46EC-89D7-3E6B902167D9}" dt="2021-04-26T21:06:30.888" v="6270"/>
          <ac:picMkLst>
            <pc:docMk/>
            <pc:sldMk cId="1312356385" sldId="423"/>
            <ac:picMk id="1026" creationId="{8359FCD6-FDC3-4837-A2EE-D51EABAA2C0D}"/>
          </ac:picMkLst>
        </pc:picChg>
      </pc:sldChg>
      <pc:sldChg chg="addSp delSp modSp add mod modNotesTx">
        <pc:chgData name="Jennifer Farinas" userId="7341ec17-c2eb-4611-9729-ab93fb2b3598" providerId="ADAL" clId="{025E3A72-EEF3-46EC-89D7-3E6B902167D9}" dt="2021-04-26T21:18:54.297" v="7139" actId="20577"/>
        <pc:sldMkLst>
          <pc:docMk/>
          <pc:sldMk cId="3479187314" sldId="424"/>
        </pc:sldMkLst>
        <pc:picChg chg="add mod">
          <ac:chgData name="Jennifer Farinas" userId="7341ec17-c2eb-4611-9729-ab93fb2b3598" providerId="ADAL" clId="{025E3A72-EEF3-46EC-89D7-3E6B902167D9}" dt="2021-04-26T21:18:17.346" v="7117" actId="692"/>
          <ac:picMkLst>
            <pc:docMk/>
            <pc:sldMk cId="3479187314" sldId="424"/>
            <ac:picMk id="6" creationId="{BCB4F793-B569-443D-82AF-D318732E4689}"/>
          </ac:picMkLst>
        </pc:picChg>
        <pc:picChg chg="del">
          <ac:chgData name="Jennifer Farinas" userId="7341ec17-c2eb-4611-9729-ab93fb2b3598" providerId="ADAL" clId="{025E3A72-EEF3-46EC-89D7-3E6B902167D9}" dt="2021-04-26T21:17:09.135" v="7111" actId="478"/>
          <ac:picMkLst>
            <pc:docMk/>
            <pc:sldMk cId="3479187314" sldId="424"/>
            <ac:picMk id="12" creationId="{BD7AA3FB-8011-46E1-9876-DD3C78625B36}"/>
          </ac:picMkLst>
        </pc:picChg>
      </pc:sldChg>
    </pc:docChg>
  </pc:docChgLst>
  <pc:docChgLst>
    <pc:chgData name="Nora Yeretzian" userId="S::nyeretzian@octa.net::7aa994c9-c40e-418a-8ebd-0d9d40dfd2df" providerId="AD" clId="Web-{62B1EB6F-E25F-4990-A1D1-58665D7FBAC6}"/>
    <pc:docChg chg="modSld">
      <pc:chgData name="Nora Yeretzian" userId="S::nyeretzian@octa.net::7aa994c9-c40e-418a-8ebd-0d9d40dfd2df" providerId="AD" clId="Web-{62B1EB6F-E25F-4990-A1D1-58665D7FBAC6}" dt="2021-02-24T17:18:11.542" v="8" actId="20577"/>
      <pc:docMkLst>
        <pc:docMk/>
      </pc:docMkLst>
      <pc:sldChg chg="modSp">
        <pc:chgData name="Nora Yeretzian" userId="S::nyeretzian@octa.net::7aa994c9-c40e-418a-8ebd-0d9d40dfd2df" providerId="AD" clId="Web-{62B1EB6F-E25F-4990-A1D1-58665D7FBAC6}" dt="2021-02-24T17:17:15.824" v="2" actId="20577"/>
        <pc:sldMkLst>
          <pc:docMk/>
          <pc:sldMk cId="3747808125" sldId="392"/>
        </pc:sldMkLst>
        <pc:spChg chg="mod">
          <ac:chgData name="Nora Yeretzian" userId="S::nyeretzian@octa.net::7aa994c9-c40e-418a-8ebd-0d9d40dfd2df" providerId="AD" clId="Web-{62B1EB6F-E25F-4990-A1D1-58665D7FBAC6}" dt="2021-02-24T17:17:15.824" v="2" actId="20577"/>
          <ac:spMkLst>
            <pc:docMk/>
            <pc:sldMk cId="3747808125" sldId="392"/>
            <ac:spMk id="3" creationId="{3053A0F7-5C70-4ADF-9A4D-E8E441C1E846}"/>
          </ac:spMkLst>
        </pc:spChg>
      </pc:sldChg>
      <pc:sldChg chg="modSp">
        <pc:chgData name="Nora Yeretzian" userId="S::nyeretzian@octa.net::7aa994c9-c40e-418a-8ebd-0d9d40dfd2df" providerId="AD" clId="Web-{62B1EB6F-E25F-4990-A1D1-58665D7FBAC6}" dt="2021-02-24T17:18:00.777" v="4" actId="20577"/>
        <pc:sldMkLst>
          <pc:docMk/>
          <pc:sldMk cId="4079970978" sldId="415"/>
        </pc:sldMkLst>
        <pc:spChg chg="mod">
          <ac:chgData name="Nora Yeretzian" userId="S::nyeretzian@octa.net::7aa994c9-c40e-418a-8ebd-0d9d40dfd2df" providerId="AD" clId="Web-{62B1EB6F-E25F-4990-A1D1-58665D7FBAC6}" dt="2021-02-24T17:18:00.777" v="4" actId="20577"/>
          <ac:spMkLst>
            <pc:docMk/>
            <pc:sldMk cId="4079970978" sldId="415"/>
            <ac:spMk id="3" creationId="{6084A229-192E-4195-B94C-AEA548289922}"/>
          </ac:spMkLst>
        </pc:spChg>
      </pc:sldChg>
      <pc:sldChg chg="modSp">
        <pc:chgData name="Nora Yeretzian" userId="S::nyeretzian@octa.net::7aa994c9-c40e-418a-8ebd-0d9d40dfd2df" providerId="AD" clId="Web-{62B1EB6F-E25F-4990-A1D1-58665D7FBAC6}" dt="2021-02-24T17:18:06.370" v="6" actId="20577"/>
        <pc:sldMkLst>
          <pc:docMk/>
          <pc:sldMk cId="2150133615" sldId="416"/>
        </pc:sldMkLst>
        <pc:spChg chg="mod">
          <ac:chgData name="Nora Yeretzian" userId="S::nyeretzian@octa.net::7aa994c9-c40e-418a-8ebd-0d9d40dfd2df" providerId="AD" clId="Web-{62B1EB6F-E25F-4990-A1D1-58665D7FBAC6}" dt="2021-02-24T17:18:06.370" v="6" actId="20577"/>
          <ac:spMkLst>
            <pc:docMk/>
            <pc:sldMk cId="2150133615" sldId="416"/>
            <ac:spMk id="3" creationId="{6084A229-192E-4195-B94C-AEA548289922}"/>
          </ac:spMkLst>
        </pc:spChg>
      </pc:sldChg>
      <pc:sldChg chg="modSp">
        <pc:chgData name="Nora Yeretzian" userId="S::nyeretzian@octa.net::7aa994c9-c40e-418a-8ebd-0d9d40dfd2df" providerId="AD" clId="Web-{62B1EB6F-E25F-4990-A1D1-58665D7FBAC6}" dt="2021-02-24T17:18:11.542" v="8" actId="20577"/>
        <pc:sldMkLst>
          <pc:docMk/>
          <pc:sldMk cId="3758212961" sldId="417"/>
        </pc:sldMkLst>
        <pc:spChg chg="mod">
          <ac:chgData name="Nora Yeretzian" userId="S::nyeretzian@octa.net::7aa994c9-c40e-418a-8ebd-0d9d40dfd2df" providerId="AD" clId="Web-{62B1EB6F-E25F-4990-A1D1-58665D7FBAC6}" dt="2021-02-24T17:18:11.542" v="8" actId="20577"/>
          <ac:spMkLst>
            <pc:docMk/>
            <pc:sldMk cId="3758212961" sldId="417"/>
            <ac:spMk id="3" creationId="{6084A229-192E-4195-B94C-AEA548289922}"/>
          </ac:spMkLst>
        </pc:spChg>
      </pc:sldChg>
    </pc:docChg>
  </pc:docChgLst>
  <pc:docChgLst>
    <pc:chgData name="Nora Yeretzian" userId="S::nyeretzian@octa.net::7aa994c9-c40e-418a-8ebd-0d9d40dfd2df" providerId="AD" clId="Web-{CB53B110-A5AE-4785-BBC3-69BE976811CE}"/>
    <pc:docChg chg="modSld">
      <pc:chgData name="Nora Yeretzian" userId="S::nyeretzian@octa.net::7aa994c9-c40e-418a-8ebd-0d9d40dfd2df" providerId="AD" clId="Web-{CB53B110-A5AE-4785-BBC3-69BE976811CE}" dt="2021-07-20T18:43:02.094" v="67" actId="14100"/>
      <pc:docMkLst>
        <pc:docMk/>
      </pc:docMkLst>
      <pc:sldChg chg="modSp">
        <pc:chgData name="Nora Yeretzian" userId="S::nyeretzian@octa.net::7aa994c9-c40e-418a-8ebd-0d9d40dfd2df" providerId="AD" clId="Web-{CB53B110-A5AE-4785-BBC3-69BE976811CE}" dt="2021-07-20T18:41:01.104" v="46" actId="14100"/>
        <pc:sldMkLst>
          <pc:docMk/>
          <pc:sldMk cId="2341134106" sldId="311"/>
        </pc:sldMkLst>
        <pc:spChg chg="mod">
          <ac:chgData name="Nora Yeretzian" userId="S::nyeretzian@octa.net::7aa994c9-c40e-418a-8ebd-0d9d40dfd2df" providerId="AD" clId="Web-{CB53B110-A5AE-4785-BBC3-69BE976811CE}" dt="2021-07-20T18:41:01.104" v="46" actId="14100"/>
          <ac:spMkLst>
            <pc:docMk/>
            <pc:sldMk cId="2341134106" sldId="311"/>
            <ac:spMk id="71" creationId="{B87C586B-E6E1-4128-9271-0525150BFDEF}"/>
          </ac:spMkLst>
        </pc:spChg>
      </pc:sldChg>
      <pc:sldChg chg="modSp">
        <pc:chgData name="Nora Yeretzian" userId="S::nyeretzian@octa.net::7aa994c9-c40e-418a-8ebd-0d9d40dfd2df" providerId="AD" clId="Web-{CB53B110-A5AE-4785-BBC3-69BE976811CE}" dt="2021-07-20T18:38:40.909" v="15" actId="1076"/>
        <pc:sldMkLst>
          <pc:docMk/>
          <pc:sldMk cId="3747808125" sldId="392"/>
        </pc:sldMkLst>
        <pc:spChg chg="mod">
          <ac:chgData name="Nora Yeretzian" userId="S::nyeretzian@octa.net::7aa994c9-c40e-418a-8ebd-0d9d40dfd2df" providerId="AD" clId="Web-{CB53B110-A5AE-4785-BBC3-69BE976811CE}" dt="2021-07-20T18:38:28.159" v="14" actId="20577"/>
          <ac:spMkLst>
            <pc:docMk/>
            <pc:sldMk cId="3747808125" sldId="392"/>
            <ac:spMk id="3" creationId="{3053A0F7-5C70-4ADF-9A4D-E8E441C1E846}"/>
          </ac:spMkLst>
        </pc:spChg>
        <pc:picChg chg="mod">
          <ac:chgData name="Nora Yeretzian" userId="S::nyeretzian@octa.net::7aa994c9-c40e-418a-8ebd-0d9d40dfd2df" providerId="AD" clId="Web-{CB53B110-A5AE-4785-BBC3-69BE976811CE}" dt="2021-07-20T18:38:40.909" v="15" actId="1076"/>
          <ac:picMkLst>
            <pc:docMk/>
            <pc:sldMk cId="3747808125" sldId="392"/>
            <ac:picMk id="6" creationId="{A56C7BA7-F6C0-4B2A-AF0A-F7C881A4216D}"/>
          </ac:picMkLst>
        </pc:picChg>
      </pc:sldChg>
      <pc:sldChg chg="modSp">
        <pc:chgData name="Nora Yeretzian" userId="S::nyeretzian@octa.net::7aa994c9-c40e-418a-8ebd-0d9d40dfd2df" providerId="AD" clId="Web-{CB53B110-A5AE-4785-BBC3-69BE976811CE}" dt="2021-07-20T18:42:19.389" v="58" actId="1076"/>
        <pc:sldMkLst>
          <pc:docMk/>
          <pc:sldMk cId="2760162113" sldId="408"/>
        </pc:sldMkLst>
        <pc:spChg chg="mod">
          <ac:chgData name="Nora Yeretzian" userId="S::nyeretzian@octa.net::7aa994c9-c40e-418a-8ebd-0d9d40dfd2df" providerId="AD" clId="Web-{CB53B110-A5AE-4785-BBC3-69BE976811CE}" dt="2021-07-20T18:41:43.543" v="53" actId="14100"/>
          <ac:spMkLst>
            <pc:docMk/>
            <pc:sldMk cId="2760162113" sldId="408"/>
            <ac:spMk id="6" creationId="{D6F286B3-C79A-4B01-A62A-A63426B21F6D}"/>
          </ac:spMkLst>
        </pc:spChg>
        <pc:spChg chg="mod">
          <ac:chgData name="Nora Yeretzian" userId="S::nyeretzian@octa.net::7aa994c9-c40e-418a-8ebd-0d9d40dfd2df" providerId="AD" clId="Web-{CB53B110-A5AE-4785-BBC3-69BE976811CE}" dt="2021-07-20T18:41:24.808" v="49" actId="14100"/>
          <ac:spMkLst>
            <pc:docMk/>
            <pc:sldMk cId="2760162113" sldId="408"/>
            <ac:spMk id="8" creationId="{CD4EF7CF-8967-4654-8681-2D1E4BA18938}"/>
          </ac:spMkLst>
        </pc:spChg>
        <pc:spChg chg="mod">
          <ac:chgData name="Nora Yeretzian" userId="S::nyeretzian@octa.net::7aa994c9-c40e-418a-8ebd-0d9d40dfd2df" providerId="AD" clId="Web-{CB53B110-A5AE-4785-BBC3-69BE976811CE}" dt="2021-07-20T18:41:55.763" v="56" actId="14100"/>
          <ac:spMkLst>
            <pc:docMk/>
            <pc:sldMk cId="2760162113" sldId="408"/>
            <ac:spMk id="16" creationId="{86D1F546-37EF-4A22-A434-723E380EB8F7}"/>
          </ac:spMkLst>
        </pc:spChg>
        <pc:picChg chg="mod">
          <ac:chgData name="Nora Yeretzian" userId="S::nyeretzian@octa.net::7aa994c9-c40e-418a-8ebd-0d9d40dfd2df" providerId="AD" clId="Web-{CB53B110-A5AE-4785-BBC3-69BE976811CE}" dt="2021-07-20T18:42:19.389" v="58" actId="1076"/>
          <ac:picMkLst>
            <pc:docMk/>
            <pc:sldMk cId="2760162113" sldId="408"/>
            <ac:picMk id="7" creationId="{0E88DE65-ED1E-4727-846F-004C5C149204}"/>
          </ac:picMkLst>
        </pc:picChg>
        <pc:picChg chg="mod">
          <ac:chgData name="Nora Yeretzian" userId="S::nyeretzian@octa.net::7aa994c9-c40e-418a-8ebd-0d9d40dfd2df" providerId="AD" clId="Web-{CB53B110-A5AE-4785-BBC3-69BE976811CE}" dt="2021-07-20T18:42:11.716" v="57" actId="1076"/>
          <ac:picMkLst>
            <pc:docMk/>
            <pc:sldMk cId="2760162113" sldId="408"/>
            <ac:picMk id="10" creationId="{7767835A-35DD-49FE-AD68-0EBD59015724}"/>
          </ac:picMkLst>
        </pc:picChg>
      </pc:sldChg>
      <pc:sldChg chg="modSp">
        <pc:chgData name="Nora Yeretzian" userId="S::nyeretzian@octa.net::7aa994c9-c40e-418a-8ebd-0d9d40dfd2df" providerId="AD" clId="Web-{CB53B110-A5AE-4785-BBC3-69BE976811CE}" dt="2021-07-20T18:37:56.235" v="11" actId="20577"/>
        <pc:sldMkLst>
          <pc:docMk/>
          <pc:sldMk cId="777693731" sldId="417"/>
        </pc:sldMkLst>
        <pc:spChg chg="mod">
          <ac:chgData name="Nora Yeretzian" userId="S::nyeretzian@octa.net::7aa994c9-c40e-418a-8ebd-0d9d40dfd2df" providerId="AD" clId="Web-{CB53B110-A5AE-4785-BBC3-69BE976811CE}" dt="2021-07-20T18:37:56.235" v="11" actId="20577"/>
          <ac:spMkLst>
            <pc:docMk/>
            <pc:sldMk cId="777693731" sldId="417"/>
            <ac:spMk id="3" creationId="{3053A0F7-5C70-4ADF-9A4D-E8E441C1E846}"/>
          </ac:spMkLst>
        </pc:spChg>
        <pc:picChg chg="mod">
          <ac:chgData name="Nora Yeretzian" userId="S::nyeretzian@octa.net::7aa994c9-c40e-418a-8ebd-0d9d40dfd2df" providerId="AD" clId="Web-{CB53B110-A5AE-4785-BBC3-69BE976811CE}" dt="2021-07-20T18:37:02.217" v="5" actId="14100"/>
          <ac:picMkLst>
            <pc:docMk/>
            <pc:sldMk cId="777693731" sldId="417"/>
            <ac:picMk id="6" creationId="{A56C7BA7-F6C0-4B2A-AF0A-F7C881A4216D}"/>
          </ac:picMkLst>
        </pc:picChg>
      </pc:sldChg>
      <pc:sldChg chg="modSp">
        <pc:chgData name="Nora Yeretzian" userId="S::nyeretzian@octa.net::7aa994c9-c40e-418a-8ebd-0d9d40dfd2df" providerId="AD" clId="Web-{CB53B110-A5AE-4785-BBC3-69BE976811CE}" dt="2021-07-20T18:43:02.094" v="67" actId="14100"/>
        <pc:sldMkLst>
          <pc:docMk/>
          <pc:sldMk cId="1466083019" sldId="418"/>
        </pc:sldMkLst>
        <pc:spChg chg="mod">
          <ac:chgData name="Nora Yeretzian" userId="S::nyeretzian@octa.net::7aa994c9-c40e-418a-8ebd-0d9d40dfd2df" providerId="AD" clId="Web-{CB53B110-A5AE-4785-BBC3-69BE976811CE}" dt="2021-07-20T18:43:02.094" v="67" actId="14100"/>
          <ac:spMkLst>
            <pc:docMk/>
            <pc:sldMk cId="1466083019" sldId="418"/>
            <ac:spMk id="3" creationId="{3053A0F7-5C70-4ADF-9A4D-E8E441C1E846}"/>
          </ac:spMkLst>
        </pc:spChg>
      </pc:sldChg>
    </pc:docChg>
  </pc:docChgLst>
  <pc:docChgLst>
    <pc:chgData name="Jennifer Farinas" userId="S::jfarinas@octa.net::7341ec17-c2eb-4611-9729-ab93fb2b3598" providerId="AD" clId="Web-{43DC4280-A05B-49C0-9CAE-C9A4B87DD6F8}"/>
    <pc:docChg chg="modSld">
      <pc:chgData name="Jennifer Farinas" userId="S::jfarinas@octa.net::7341ec17-c2eb-4611-9729-ab93fb2b3598" providerId="AD" clId="Web-{43DC4280-A05B-49C0-9CAE-C9A4B87DD6F8}" dt="2021-03-22T23:35:34.803" v="64" actId="20577"/>
      <pc:docMkLst>
        <pc:docMk/>
      </pc:docMkLst>
      <pc:sldChg chg="modSp">
        <pc:chgData name="Jennifer Farinas" userId="S::jfarinas@octa.net::7341ec17-c2eb-4611-9729-ab93fb2b3598" providerId="AD" clId="Web-{43DC4280-A05B-49C0-9CAE-C9A4B87DD6F8}" dt="2021-03-22T23:31:58.556" v="11" actId="20577"/>
        <pc:sldMkLst>
          <pc:docMk/>
          <pc:sldMk cId="4063914949" sldId="399"/>
        </pc:sldMkLst>
        <pc:spChg chg="mod">
          <ac:chgData name="Jennifer Farinas" userId="S::jfarinas@octa.net::7341ec17-c2eb-4611-9729-ab93fb2b3598" providerId="AD" clId="Web-{43DC4280-A05B-49C0-9CAE-C9A4B87DD6F8}" dt="2021-03-22T23:31:58.556" v="11" actId="20577"/>
          <ac:spMkLst>
            <pc:docMk/>
            <pc:sldMk cId="4063914949" sldId="399"/>
            <ac:spMk id="3" creationId="{3053A0F7-5C70-4ADF-9A4D-E8E441C1E846}"/>
          </ac:spMkLst>
        </pc:spChg>
      </pc:sldChg>
      <pc:sldChg chg="modSp">
        <pc:chgData name="Jennifer Farinas" userId="S::jfarinas@octa.net::7341ec17-c2eb-4611-9729-ab93fb2b3598" providerId="AD" clId="Web-{43DC4280-A05B-49C0-9CAE-C9A4B87DD6F8}" dt="2021-03-22T23:34:26.846" v="52" actId="20577"/>
        <pc:sldMkLst>
          <pc:docMk/>
          <pc:sldMk cId="345419400" sldId="401"/>
        </pc:sldMkLst>
        <pc:spChg chg="mod">
          <ac:chgData name="Jennifer Farinas" userId="S::jfarinas@octa.net::7341ec17-c2eb-4611-9729-ab93fb2b3598" providerId="AD" clId="Web-{43DC4280-A05B-49C0-9CAE-C9A4B87DD6F8}" dt="2021-03-22T23:34:26.846" v="52" actId="20577"/>
          <ac:spMkLst>
            <pc:docMk/>
            <pc:sldMk cId="345419400" sldId="401"/>
            <ac:spMk id="3" creationId="{3053A0F7-5C70-4ADF-9A4D-E8E441C1E846}"/>
          </ac:spMkLst>
        </pc:spChg>
      </pc:sldChg>
      <pc:sldChg chg="modSp">
        <pc:chgData name="Jennifer Farinas" userId="S::jfarinas@octa.net::7341ec17-c2eb-4611-9729-ab93fb2b3598" providerId="AD" clId="Web-{43DC4280-A05B-49C0-9CAE-C9A4B87DD6F8}" dt="2021-03-22T23:33:02.966" v="25" actId="20577"/>
        <pc:sldMkLst>
          <pc:docMk/>
          <pc:sldMk cId="950898479" sldId="402"/>
        </pc:sldMkLst>
        <pc:spChg chg="mod">
          <ac:chgData name="Jennifer Farinas" userId="S::jfarinas@octa.net::7341ec17-c2eb-4611-9729-ab93fb2b3598" providerId="AD" clId="Web-{43DC4280-A05B-49C0-9CAE-C9A4B87DD6F8}" dt="2021-03-22T23:33:02.966" v="25" actId="20577"/>
          <ac:spMkLst>
            <pc:docMk/>
            <pc:sldMk cId="950898479" sldId="402"/>
            <ac:spMk id="3" creationId="{352FFB60-B3FC-4989-9241-28E4BAF8CBC6}"/>
          </ac:spMkLst>
        </pc:spChg>
      </pc:sldChg>
      <pc:sldChg chg="modSp">
        <pc:chgData name="Jennifer Farinas" userId="S::jfarinas@octa.net::7341ec17-c2eb-4611-9729-ab93fb2b3598" providerId="AD" clId="Web-{43DC4280-A05B-49C0-9CAE-C9A4B87DD6F8}" dt="2021-03-22T23:33:29.921" v="33" actId="20577"/>
        <pc:sldMkLst>
          <pc:docMk/>
          <pc:sldMk cId="3139098352" sldId="403"/>
        </pc:sldMkLst>
        <pc:spChg chg="mod">
          <ac:chgData name="Jennifer Farinas" userId="S::jfarinas@octa.net::7341ec17-c2eb-4611-9729-ab93fb2b3598" providerId="AD" clId="Web-{43DC4280-A05B-49C0-9CAE-C9A4B87DD6F8}" dt="2021-03-22T23:33:29.921" v="33" actId="20577"/>
          <ac:spMkLst>
            <pc:docMk/>
            <pc:sldMk cId="3139098352" sldId="403"/>
            <ac:spMk id="3" creationId="{DE06D62F-8899-447E-B4CD-882F69E485B5}"/>
          </ac:spMkLst>
        </pc:spChg>
      </pc:sldChg>
      <pc:sldChg chg="modSp">
        <pc:chgData name="Jennifer Farinas" userId="S::jfarinas@octa.net::7341ec17-c2eb-4611-9729-ab93fb2b3598" providerId="AD" clId="Web-{43DC4280-A05B-49C0-9CAE-C9A4B87DD6F8}" dt="2021-03-22T23:35:13.661" v="62" actId="20577"/>
        <pc:sldMkLst>
          <pc:docMk/>
          <pc:sldMk cId="4079970978" sldId="415"/>
        </pc:sldMkLst>
        <pc:spChg chg="mod">
          <ac:chgData name="Jennifer Farinas" userId="S::jfarinas@octa.net::7341ec17-c2eb-4611-9729-ab93fb2b3598" providerId="AD" clId="Web-{43DC4280-A05B-49C0-9CAE-C9A4B87DD6F8}" dt="2021-03-22T23:35:13.661" v="62" actId="20577"/>
          <ac:spMkLst>
            <pc:docMk/>
            <pc:sldMk cId="4079970978" sldId="415"/>
            <ac:spMk id="3" creationId="{6084A229-192E-4195-B94C-AEA548289922}"/>
          </ac:spMkLst>
        </pc:spChg>
      </pc:sldChg>
      <pc:sldChg chg="modSp">
        <pc:chgData name="Jennifer Farinas" userId="S::jfarinas@octa.net::7341ec17-c2eb-4611-9729-ab93fb2b3598" providerId="AD" clId="Web-{43DC4280-A05B-49C0-9CAE-C9A4B87DD6F8}" dt="2021-03-22T23:35:34.803" v="64" actId="20577"/>
        <pc:sldMkLst>
          <pc:docMk/>
          <pc:sldMk cId="3758212961" sldId="417"/>
        </pc:sldMkLst>
        <pc:spChg chg="mod">
          <ac:chgData name="Jennifer Farinas" userId="S::jfarinas@octa.net::7341ec17-c2eb-4611-9729-ab93fb2b3598" providerId="AD" clId="Web-{43DC4280-A05B-49C0-9CAE-C9A4B87DD6F8}" dt="2021-03-22T23:35:34.803" v="64" actId="20577"/>
          <ac:spMkLst>
            <pc:docMk/>
            <pc:sldMk cId="3758212961" sldId="417"/>
            <ac:spMk id="3" creationId="{6084A229-192E-4195-B94C-AEA548289922}"/>
          </ac:spMkLst>
        </pc:spChg>
      </pc:sldChg>
    </pc:docChg>
  </pc:docChgLst>
  <pc:docChgLst>
    <pc:chgData name="Jennifer Farinas" userId="S::jfarinas@octa.net::7341ec17-c2eb-4611-9729-ab93fb2b3598" providerId="AD" clId="Web-{6B9334CD-1A03-E126-AAC5-87E614D18E62}"/>
    <pc:docChg chg="modSld">
      <pc:chgData name="Jennifer Farinas" userId="S::jfarinas@octa.net::7341ec17-c2eb-4611-9729-ab93fb2b3598" providerId="AD" clId="Web-{6B9334CD-1A03-E126-AAC5-87E614D18E62}" dt="2021-01-22T23:01:48.386" v="142"/>
      <pc:docMkLst>
        <pc:docMk/>
      </pc:docMkLst>
      <pc:sldChg chg="modSp">
        <pc:chgData name="Jennifer Farinas" userId="S::jfarinas@octa.net::7341ec17-c2eb-4611-9729-ab93fb2b3598" providerId="AD" clId="Web-{6B9334CD-1A03-E126-AAC5-87E614D18E62}" dt="2021-01-22T23:01:48.386" v="142"/>
        <pc:sldMkLst>
          <pc:docMk/>
          <pc:sldMk cId="2961365673" sldId="388"/>
        </pc:sldMkLst>
        <pc:graphicFrameChg chg="mod modGraphic">
          <ac:chgData name="Jennifer Farinas" userId="S::jfarinas@octa.net::7341ec17-c2eb-4611-9729-ab93fb2b3598" providerId="AD" clId="Web-{6B9334CD-1A03-E126-AAC5-87E614D18E62}" dt="2021-01-22T23:01:48.386" v="142"/>
          <ac:graphicFrameMkLst>
            <pc:docMk/>
            <pc:sldMk cId="2961365673" sldId="388"/>
            <ac:graphicFrameMk id="5" creationId="{98834E27-BFDD-4FD3-B1F3-D81F98EB20AB}"/>
          </ac:graphicFrameMkLst>
        </pc:graphicFrameChg>
      </pc:sldChg>
    </pc:docChg>
  </pc:docChgLst>
  <pc:docChgLst>
    <pc:chgData name="Cristina" userId="5393a65d-d29d-4cf3-947d-79e605486321" providerId="ADAL" clId="{74087DAE-DF39-41FF-B342-BF36ABDF742E}"/>
    <pc:docChg chg="undo custSel addSld delSld modSld">
      <pc:chgData name="Cristina" userId="5393a65d-d29d-4cf3-947d-79e605486321" providerId="ADAL" clId="{74087DAE-DF39-41FF-B342-BF36ABDF742E}" dt="2021-04-28T16:59:56.267" v="198" actId="20577"/>
      <pc:docMkLst>
        <pc:docMk/>
      </pc:docMkLst>
      <pc:sldChg chg="addSp modSp mod modNotesTx">
        <pc:chgData name="Cristina" userId="5393a65d-d29d-4cf3-947d-79e605486321" providerId="ADAL" clId="{74087DAE-DF39-41FF-B342-BF36ABDF742E}" dt="2021-04-28T16:59:56.267" v="198" actId="20577"/>
        <pc:sldMkLst>
          <pc:docMk/>
          <pc:sldMk cId="2341134106" sldId="311"/>
        </pc:sldMkLst>
        <pc:spChg chg="add mod">
          <ac:chgData name="Cristina" userId="5393a65d-d29d-4cf3-947d-79e605486321" providerId="ADAL" clId="{74087DAE-DF39-41FF-B342-BF36ABDF742E}" dt="2021-04-20T19:04:37.416" v="7"/>
          <ac:spMkLst>
            <pc:docMk/>
            <pc:sldMk cId="2341134106" sldId="311"/>
            <ac:spMk id="7" creationId="{2B6C7864-7EF0-4766-A960-1688EAB4E9F4}"/>
          </ac:spMkLst>
        </pc:spChg>
        <pc:spChg chg="mod">
          <ac:chgData name="Cristina" userId="5393a65d-d29d-4cf3-947d-79e605486321" providerId="ADAL" clId="{74087DAE-DF39-41FF-B342-BF36ABDF742E}" dt="2021-04-28T16:59:56.267" v="198" actId="20577"/>
          <ac:spMkLst>
            <pc:docMk/>
            <pc:sldMk cId="2341134106" sldId="311"/>
            <ac:spMk id="71" creationId="{B87C586B-E6E1-4128-9271-0525150BFDEF}"/>
          </ac:spMkLst>
        </pc:spChg>
      </pc:sldChg>
      <pc:sldChg chg="del">
        <pc:chgData name="Cristina" userId="5393a65d-d29d-4cf3-947d-79e605486321" providerId="ADAL" clId="{74087DAE-DF39-41FF-B342-BF36ABDF742E}" dt="2021-04-20T19:03:59.426" v="1" actId="47"/>
        <pc:sldMkLst>
          <pc:docMk/>
          <pc:sldMk cId="433438146" sldId="420"/>
        </pc:sldMkLst>
      </pc:sldChg>
      <pc:sldChg chg="addSp delSp modSp add del mod">
        <pc:chgData name="Cristina" userId="5393a65d-d29d-4cf3-947d-79e605486321" providerId="ADAL" clId="{74087DAE-DF39-41FF-B342-BF36ABDF742E}" dt="2021-04-20T19:12:47.864" v="181" actId="47"/>
        <pc:sldMkLst>
          <pc:docMk/>
          <pc:sldMk cId="140227443" sldId="421"/>
        </pc:sldMkLst>
        <pc:spChg chg="add mod">
          <ac:chgData name="Cristina" userId="5393a65d-d29d-4cf3-947d-79e605486321" providerId="ADAL" clId="{74087DAE-DF39-41FF-B342-BF36ABDF742E}" dt="2021-04-20T19:04:31.966" v="6"/>
          <ac:spMkLst>
            <pc:docMk/>
            <pc:sldMk cId="140227443" sldId="421"/>
            <ac:spMk id="7" creationId="{2E8B1DFD-8F99-47FD-9277-D8F676809C7D}"/>
          </ac:spMkLst>
        </pc:spChg>
        <pc:spChg chg="mod">
          <ac:chgData name="Cristina" userId="5393a65d-d29d-4cf3-947d-79e605486321" providerId="ADAL" clId="{74087DAE-DF39-41FF-B342-BF36ABDF742E}" dt="2021-04-20T19:10:09.590" v="120" actId="21"/>
          <ac:spMkLst>
            <pc:docMk/>
            <pc:sldMk cId="140227443" sldId="421"/>
            <ac:spMk id="71" creationId="{B87C586B-E6E1-4128-9271-0525150BFDEF}"/>
          </ac:spMkLst>
        </pc:spChg>
        <pc:picChg chg="del">
          <ac:chgData name="Cristina" userId="5393a65d-d29d-4cf3-947d-79e605486321" providerId="ADAL" clId="{74087DAE-DF39-41FF-B342-BF36ABDF742E}" dt="2021-04-20T19:04:11.139" v="4" actId="478"/>
          <ac:picMkLst>
            <pc:docMk/>
            <pc:sldMk cId="140227443" sldId="421"/>
            <ac:picMk id="6" creationId="{63648475-E166-4583-BFCC-9E232AFA5B2A}"/>
          </ac:picMkLst>
        </pc:picChg>
        <pc:picChg chg="del">
          <ac:chgData name="Cristina" userId="5393a65d-d29d-4cf3-947d-79e605486321" providerId="ADAL" clId="{74087DAE-DF39-41FF-B342-BF36ABDF742E}" dt="2021-04-20T19:04:13.421" v="5" actId="478"/>
          <ac:picMkLst>
            <pc:docMk/>
            <pc:sldMk cId="140227443" sldId="421"/>
            <ac:picMk id="1028" creationId="{D17C352B-DA59-49FC-8263-C23CFB7A7571}"/>
          </ac:picMkLst>
        </pc:picChg>
        <pc:picChg chg="del">
          <ac:chgData name="Cristina" userId="5393a65d-d29d-4cf3-947d-79e605486321" providerId="ADAL" clId="{74087DAE-DF39-41FF-B342-BF36ABDF742E}" dt="2021-04-20T19:04:08.905" v="3" actId="478"/>
          <ac:picMkLst>
            <pc:docMk/>
            <pc:sldMk cId="140227443" sldId="421"/>
            <ac:picMk id="1030" creationId="{A3BEF362-40E0-4E22-8466-CCB3179566A6}"/>
          </ac:picMkLst>
        </pc:picChg>
      </pc:sldChg>
    </pc:docChg>
  </pc:docChgLst>
  <pc:docChgLst>
    <pc:chgData name="Jennifer Farinas" userId="7341ec17-c2eb-4611-9729-ab93fb2b3598" providerId="ADAL" clId="{07E2A784-74FD-47A3-ACD8-C8252B98E720}"/>
    <pc:docChg chg="undo custSel delSld modSld sldOrd">
      <pc:chgData name="Jennifer Farinas" userId="7341ec17-c2eb-4611-9729-ab93fb2b3598" providerId="ADAL" clId="{07E2A784-74FD-47A3-ACD8-C8252B98E720}" dt="2021-04-06T21:23:18.861" v="4950" actId="5793"/>
      <pc:docMkLst>
        <pc:docMk/>
      </pc:docMkLst>
      <pc:sldChg chg="modSp mod modNotesTx">
        <pc:chgData name="Jennifer Farinas" userId="7341ec17-c2eb-4611-9729-ab93fb2b3598" providerId="ADAL" clId="{07E2A784-74FD-47A3-ACD8-C8252B98E720}" dt="2021-04-06T21:15:29.380" v="4599" actId="20577"/>
        <pc:sldMkLst>
          <pc:docMk/>
          <pc:sldMk cId="2961365673" sldId="388"/>
        </pc:sldMkLst>
        <pc:graphicFrameChg chg="modGraphic">
          <ac:chgData name="Jennifer Farinas" userId="7341ec17-c2eb-4611-9729-ab93fb2b3598" providerId="ADAL" clId="{07E2A784-74FD-47A3-ACD8-C8252B98E720}" dt="2021-04-06T21:13:20.904" v="4272" actId="20577"/>
          <ac:graphicFrameMkLst>
            <pc:docMk/>
            <pc:sldMk cId="2961365673" sldId="388"/>
            <ac:graphicFrameMk id="5" creationId="{98834E27-BFDD-4FD3-B1F3-D81F98EB20AB}"/>
          </ac:graphicFrameMkLst>
        </pc:graphicFrameChg>
      </pc:sldChg>
      <pc:sldChg chg="modSp mod modNotesTx">
        <pc:chgData name="Jennifer Farinas" userId="7341ec17-c2eb-4611-9729-ab93fb2b3598" providerId="ADAL" clId="{07E2A784-74FD-47A3-ACD8-C8252B98E720}" dt="2021-04-06T21:17:00.987" v="4636" actId="20577"/>
        <pc:sldMkLst>
          <pc:docMk/>
          <pc:sldMk cId="3747808125" sldId="392"/>
        </pc:sldMkLst>
        <pc:spChg chg="mod">
          <ac:chgData name="Jennifer Farinas" userId="7341ec17-c2eb-4611-9729-ab93fb2b3598" providerId="ADAL" clId="{07E2A784-74FD-47A3-ACD8-C8252B98E720}" dt="2021-04-06T21:16:23.205" v="4616" actId="20577"/>
          <ac:spMkLst>
            <pc:docMk/>
            <pc:sldMk cId="3747808125" sldId="392"/>
            <ac:spMk id="3" creationId="{3053A0F7-5C70-4ADF-9A4D-E8E441C1E846}"/>
          </ac:spMkLst>
        </pc:spChg>
      </pc:sldChg>
      <pc:sldChg chg="modSp mod">
        <pc:chgData name="Jennifer Farinas" userId="7341ec17-c2eb-4611-9729-ab93fb2b3598" providerId="ADAL" clId="{07E2A784-74FD-47A3-ACD8-C8252B98E720}" dt="2021-03-18T16:58:56.915" v="1517" actId="20577"/>
        <pc:sldMkLst>
          <pc:docMk/>
          <pc:sldMk cId="1677592253" sldId="398"/>
        </pc:sldMkLst>
        <pc:spChg chg="mod">
          <ac:chgData name="Jennifer Farinas" userId="7341ec17-c2eb-4611-9729-ab93fb2b3598" providerId="ADAL" clId="{07E2A784-74FD-47A3-ACD8-C8252B98E720}" dt="2021-03-18T16:58:56.915" v="1517" actId="20577"/>
          <ac:spMkLst>
            <pc:docMk/>
            <pc:sldMk cId="1677592253" sldId="398"/>
            <ac:spMk id="3" creationId="{A355E60D-D2D2-4795-A32B-4F942638F242}"/>
          </ac:spMkLst>
        </pc:spChg>
      </pc:sldChg>
      <pc:sldChg chg="modSp mod modNotesTx">
        <pc:chgData name="Jennifer Farinas" userId="7341ec17-c2eb-4611-9729-ab93fb2b3598" providerId="ADAL" clId="{07E2A784-74FD-47A3-ACD8-C8252B98E720}" dt="2021-04-06T21:18:39.550" v="4729" actId="20577"/>
        <pc:sldMkLst>
          <pc:docMk/>
          <pc:sldMk cId="4063914949" sldId="399"/>
        </pc:sldMkLst>
        <pc:spChg chg="mod">
          <ac:chgData name="Jennifer Farinas" userId="7341ec17-c2eb-4611-9729-ab93fb2b3598" providerId="ADAL" clId="{07E2A784-74FD-47A3-ACD8-C8252B98E720}" dt="2021-03-18T16:55:51.153" v="1357" actId="20577"/>
          <ac:spMkLst>
            <pc:docMk/>
            <pc:sldMk cId="4063914949" sldId="399"/>
            <ac:spMk id="3" creationId="{3053A0F7-5C70-4ADF-9A4D-E8E441C1E846}"/>
          </ac:spMkLst>
        </pc:spChg>
      </pc:sldChg>
      <pc:sldChg chg="modSp mod modNotesTx">
        <pc:chgData name="Jennifer Farinas" userId="7341ec17-c2eb-4611-9729-ab93fb2b3598" providerId="ADAL" clId="{07E2A784-74FD-47A3-ACD8-C8252B98E720}" dt="2021-04-06T21:17:42.920" v="4646" actId="20577"/>
        <pc:sldMkLst>
          <pc:docMk/>
          <pc:sldMk cId="407430679" sldId="400"/>
        </pc:sldMkLst>
        <pc:spChg chg="mod">
          <ac:chgData name="Jennifer Farinas" userId="7341ec17-c2eb-4611-9729-ab93fb2b3598" providerId="ADAL" clId="{07E2A784-74FD-47A3-ACD8-C8252B98E720}" dt="2021-03-18T16:54:53.056" v="1318" actId="20577"/>
          <ac:spMkLst>
            <pc:docMk/>
            <pc:sldMk cId="407430679" sldId="400"/>
            <ac:spMk id="3" creationId="{3053A0F7-5C70-4ADF-9A4D-E8E441C1E846}"/>
          </ac:spMkLst>
        </pc:spChg>
      </pc:sldChg>
      <pc:sldChg chg="modSp mod modNotesTx">
        <pc:chgData name="Jennifer Farinas" userId="7341ec17-c2eb-4611-9729-ab93fb2b3598" providerId="ADAL" clId="{07E2A784-74FD-47A3-ACD8-C8252B98E720}" dt="2021-04-06T21:20:45.173" v="4813" actId="6549"/>
        <pc:sldMkLst>
          <pc:docMk/>
          <pc:sldMk cId="345419400" sldId="401"/>
        </pc:sldMkLst>
        <pc:spChg chg="mod">
          <ac:chgData name="Jennifer Farinas" userId="7341ec17-c2eb-4611-9729-ab93fb2b3598" providerId="ADAL" clId="{07E2A784-74FD-47A3-ACD8-C8252B98E720}" dt="2021-03-18T16:59:27.072" v="1519" actId="27636"/>
          <ac:spMkLst>
            <pc:docMk/>
            <pc:sldMk cId="345419400" sldId="401"/>
            <ac:spMk id="3" creationId="{3053A0F7-5C70-4ADF-9A4D-E8E441C1E846}"/>
          </ac:spMkLst>
        </pc:spChg>
      </pc:sldChg>
      <pc:sldChg chg="modSp mod">
        <pc:chgData name="Jennifer Farinas" userId="7341ec17-c2eb-4611-9729-ab93fb2b3598" providerId="ADAL" clId="{07E2A784-74FD-47A3-ACD8-C8252B98E720}" dt="2021-03-18T16:57:41.116" v="1459" actId="20577"/>
        <pc:sldMkLst>
          <pc:docMk/>
          <pc:sldMk cId="950898479" sldId="402"/>
        </pc:sldMkLst>
        <pc:spChg chg="mod">
          <ac:chgData name="Jennifer Farinas" userId="7341ec17-c2eb-4611-9729-ab93fb2b3598" providerId="ADAL" clId="{07E2A784-74FD-47A3-ACD8-C8252B98E720}" dt="2021-03-18T16:57:41.116" v="1459" actId="20577"/>
          <ac:spMkLst>
            <pc:docMk/>
            <pc:sldMk cId="950898479" sldId="402"/>
            <ac:spMk id="3" creationId="{352FFB60-B3FC-4989-9241-28E4BAF8CBC6}"/>
          </ac:spMkLst>
        </pc:spChg>
      </pc:sldChg>
      <pc:sldChg chg="modNotesTx">
        <pc:chgData name="Jennifer Farinas" userId="7341ec17-c2eb-4611-9729-ab93fb2b3598" providerId="ADAL" clId="{07E2A784-74FD-47A3-ACD8-C8252B98E720}" dt="2021-04-06T21:19:24.641" v="4764" actId="20577"/>
        <pc:sldMkLst>
          <pc:docMk/>
          <pc:sldMk cId="3139098352" sldId="403"/>
        </pc:sldMkLst>
      </pc:sldChg>
      <pc:sldChg chg="modSp mod modNotesTx">
        <pc:chgData name="Jennifer Farinas" userId="7341ec17-c2eb-4611-9729-ab93fb2b3598" providerId="ADAL" clId="{07E2A784-74FD-47A3-ACD8-C8252B98E720}" dt="2021-04-06T21:06:52.766" v="3552" actId="20577"/>
        <pc:sldMkLst>
          <pc:docMk/>
          <pc:sldMk cId="2367742038" sldId="410"/>
        </pc:sldMkLst>
        <pc:spChg chg="mod">
          <ac:chgData name="Jennifer Farinas" userId="7341ec17-c2eb-4611-9729-ab93fb2b3598" providerId="ADAL" clId="{07E2A784-74FD-47A3-ACD8-C8252B98E720}" dt="2021-03-17T16:05:58.144" v="423" actId="20577"/>
          <ac:spMkLst>
            <pc:docMk/>
            <pc:sldMk cId="2367742038" sldId="410"/>
            <ac:spMk id="2" creationId="{E26D3391-4CA7-4E25-ADAA-D18297D23CAB}"/>
          </ac:spMkLst>
        </pc:spChg>
        <pc:spChg chg="mod">
          <ac:chgData name="Jennifer Farinas" userId="7341ec17-c2eb-4611-9729-ab93fb2b3598" providerId="ADAL" clId="{07E2A784-74FD-47A3-ACD8-C8252B98E720}" dt="2021-03-18T17:05:47.421" v="2210" actId="20577"/>
          <ac:spMkLst>
            <pc:docMk/>
            <pc:sldMk cId="2367742038" sldId="410"/>
            <ac:spMk id="3" creationId="{6084A229-192E-4195-B94C-AEA548289922}"/>
          </ac:spMkLst>
        </pc:spChg>
      </pc:sldChg>
      <pc:sldChg chg="modSp mod">
        <pc:chgData name="Jennifer Farinas" userId="7341ec17-c2eb-4611-9729-ab93fb2b3598" providerId="ADAL" clId="{07E2A784-74FD-47A3-ACD8-C8252B98E720}" dt="2021-03-17T18:36:26.433" v="1191" actId="20577"/>
        <pc:sldMkLst>
          <pc:docMk/>
          <pc:sldMk cId="821712222" sldId="411"/>
        </pc:sldMkLst>
        <pc:spChg chg="mod">
          <ac:chgData name="Jennifer Farinas" userId="7341ec17-c2eb-4611-9729-ab93fb2b3598" providerId="ADAL" clId="{07E2A784-74FD-47A3-ACD8-C8252B98E720}" dt="2021-03-17T16:06:15.175" v="426" actId="20577"/>
          <ac:spMkLst>
            <pc:docMk/>
            <pc:sldMk cId="821712222" sldId="411"/>
            <ac:spMk id="2" creationId="{E26D3391-4CA7-4E25-ADAA-D18297D23CAB}"/>
          </ac:spMkLst>
        </pc:spChg>
        <pc:spChg chg="mod">
          <ac:chgData name="Jennifer Farinas" userId="7341ec17-c2eb-4611-9729-ab93fb2b3598" providerId="ADAL" clId="{07E2A784-74FD-47A3-ACD8-C8252B98E720}" dt="2021-03-17T18:36:26.433" v="1191" actId="20577"/>
          <ac:spMkLst>
            <pc:docMk/>
            <pc:sldMk cId="821712222" sldId="411"/>
            <ac:spMk id="3" creationId="{6084A229-192E-4195-B94C-AEA548289922}"/>
          </ac:spMkLst>
        </pc:spChg>
      </pc:sldChg>
      <pc:sldChg chg="modSp mod">
        <pc:chgData name="Jennifer Farinas" userId="7341ec17-c2eb-4611-9729-ab93fb2b3598" providerId="ADAL" clId="{07E2A784-74FD-47A3-ACD8-C8252B98E720}" dt="2021-03-17T16:06:08.100" v="425" actId="20577"/>
        <pc:sldMkLst>
          <pc:docMk/>
          <pc:sldMk cId="224544035" sldId="412"/>
        </pc:sldMkLst>
        <pc:spChg chg="mod">
          <ac:chgData name="Jennifer Farinas" userId="7341ec17-c2eb-4611-9729-ab93fb2b3598" providerId="ADAL" clId="{07E2A784-74FD-47A3-ACD8-C8252B98E720}" dt="2021-03-17T16:06:08.100" v="425" actId="20577"/>
          <ac:spMkLst>
            <pc:docMk/>
            <pc:sldMk cId="224544035" sldId="412"/>
            <ac:spMk id="2" creationId="{E26D3391-4CA7-4E25-ADAA-D18297D23CAB}"/>
          </ac:spMkLst>
        </pc:spChg>
        <pc:spChg chg="mod">
          <ac:chgData name="Jennifer Farinas" userId="7341ec17-c2eb-4611-9729-ab93fb2b3598" providerId="ADAL" clId="{07E2A784-74FD-47A3-ACD8-C8252B98E720}" dt="2021-03-16T22:24:10.209" v="414" actId="6549"/>
          <ac:spMkLst>
            <pc:docMk/>
            <pc:sldMk cId="224544035" sldId="412"/>
            <ac:spMk id="3" creationId="{6084A229-192E-4195-B94C-AEA548289922}"/>
          </ac:spMkLst>
        </pc:spChg>
      </pc:sldChg>
      <pc:sldChg chg="modSp mod ord">
        <pc:chgData name="Jennifer Farinas" userId="7341ec17-c2eb-4611-9729-ab93fb2b3598" providerId="ADAL" clId="{07E2A784-74FD-47A3-ACD8-C8252B98E720}" dt="2021-03-18T17:01:30.057" v="1539" actId="20577"/>
        <pc:sldMkLst>
          <pc:docMk/>
          <pc:sldMk cId="135560940" sldId="414"/>
        </pc:sldMkLst>
        <pc:spChg chg="mod">
          <ac:chgData name="Jennifer Farinas" userId="7341ec17-c2eb-4611-9729-ab93fb2b3598" providerId="ADAL" clId="{07E2A784-74FD-47A3-ACD8-C8252B98E720}" dt="2021-03-17T16:06:02.259" v="424" actId="20577"/>
          <ac:spMkLst>
            <pc:docMk/>
            <pc:sldMk cId="135560940" sldId="414"/>
            <ac:spMk id="2" creationId="{E26D3391-4CA7-4E25-ADAA-D18297D23CAB}"/>
          </ac:spMkLst>
        </pc:spChg>
        <pc:spChg chg="mod">
          <ac:chgData name="Jennifer Farinas" userId="7341ec17-c2eb-4611-9729-ab93fb2b3598" providerId="ADAL" clId="{07E2A784-74FD-47A3-ACD8-C8252B98E720}" dt="2021-03-18T17:01:30.057" v="1539" actId="20577"/>
          <ac:spMkLst>
            <pc:docMk/>
            <pc:sldMk cId="135560940" sldId="414"/>
            <ac:spMk id="3" creationId="{6084A229-192E-4195-B94C-AEA548289922}"/>
          </ac:spMkLst>
        </pc:spChg>
      </pc:sldChg>
      <pc:sldChg chg="modSp mod modNotesTx">
        <pc:chgData name="Jennifer Farinas" userId="7341ec17-c2eb-4611-9729-ab93fb2b3598" providerId="ADAL" clId="{07E2A784-74FD-47A3-ACD8-C8252B98E720}" dt="2021-04-06T21:21:39.213" v="4838" actId="20577"/>
        <pc:sldMkLst>
          <pc:docMk/>
          <pc:sldMk cId="4079970978" sldId="415"/>
        </pc:sldMkLst>
        <pc:spChg chg="mod">
          <ac:chgData name="Jennifer Farinas" userId="7341ec17-c2eb-4611-9729-ab93fb2b3598" providerId="ADAL" clId="{07E2A784-74FD-47A3-ACD8-C8252B98E720}" dt="2021-03-16T22:01:01.944" v="299" actId="20577"/>
          <ac:spMkLst>
            <pc:docMk/>
            <pc:sldMk cId="4079970978" sldId="415"/>
            <ac:spMk id="2" creationId="{E26D3391-4CA7-4E25-ADAA-D18297D23CAB}"/>
          </ac:spMkLst>
        </pc:spChg>
        <pc:spChg chg="mod">
          <ac:chgData name="Jennifer Farinas" userId="7341ec17-c2eb-4611-9729-ab93fb2b3598" providerId="ADAL" clId="{07E2A784-74FD-47A3-ACD8-C8252B98E720}" dt="2021-04-06T21:21:39.213" v="4838" actId="20577"/>
          <ac:spMkLst>
            <pc:docMk/>
            <pc:sldMk cId="4079970978" sldId="415"/>
            <ac:spMk id="3" creationId="{6084A229-192E-4195-B94C-AEA548289922}"/>
          </ac:spMkLst>
        </pc:spChg>
      </pc:sldChg>
      <pc:sldChg chg="modSp mod">
        <pc:chgData name="Jennifer Farinas" userId="7341ec17-c2eb-4611-9729-ab93fb2b3598" providerId="ADAL" clId="{07E2A784-74FD-47A3-ACD8-C8252B98E720}" dt="2021-03-22T23:38:30.210" v="2818" actId="20577"/>
        <pc:sldMkLst>
          <pc:docMk/>
          <pc:sldMk cId="2150133615" sldId="416"/>
        </pc:sldMkLst>
        <pc:spChg chg="mod">
          <ac:chgData name="Jennifer Farinas" userId="7341ec17-c2eb-4611-9729-ab93fb2b3598" providerId="ADAL" clId="{07E2A784-74FD-47A3-ACD8-C8252B98E720}" dt="2021-03-16T22:02:09.016" v="351" actId="20577"/>
          <ac:spMkLst>
            <pc:docMk/>
            <pc:sldMk cId="2150133615" sldId="416"/>
            <ac:spMk id="2" creationId="{E26D3391-4CA7-4E25-ADAA-D18297D23CAB}"/>
          </ac:spMkLst>
        </pc:spChg>
        <pc:spChg chg="mod">
          <ac:chgData name="Jennifer Farinas" userId="7341ec17-c2eb-4611-9729-ab93fb2b3598" providerId="ADAL" clId="{07E2A784-74FD-47A3-ACD8-C8252B98E720}" dt="2021-03-22T23:38:30.210" v="2818" actId="20577"/>
          <ac:spMkLst>
            <pc:docMk/>
            <pc:sldMk cId="2150133615" sldId="416"/>
            <ac:spMk id="3" creationId="{6084A229-192E-4195-B94C-AEA548289922}"/>
          </ac:spMkLst>
        </pc:spChg>
      </pc:sldChg>
      <pc:sldChg chg="modSp mod modNotesTx">
        <pc:chgData name="Jennifer Farinas" userId="7341ec17-c2eb-4611-9729-ab93fb2b3598" providerId="ADAL" clId="{07E2A784-74FD-47A3-ACD8-C8252B98E720}" dt="2021-04-06T21:23:18.861" v="4950" actId="5793"/>
        <pc:sldMkLst>
          <pc:docMk/>
          <pc:sldMk cId="3758212961" sldId="417"/>
        </pc:sldMkLst>
        <pc:spChg chg="mod">
          <ac:chgData name="Jennifer Farinas" userId="7341ec17-c2eb-4611-9729-ab93fb2b3598" providerId="ADAL" clId="{07E2A784-74FD-47A3-ACD8-C8252B98E720}" dt="2021-03-16T22:02:23.128" v="400" actId="20577"/>
          <ac:spMkLst>
            <pc:docMk/>
            <pc:sldMk cId="3758212961" sldId="417"/>
            <ac:spMk id="2" creationId="{E26D3391-4CA7-4E25-ADAA-D18297D23CAB}"/>
          </ac:spMkLst>
        </pc:spChg>
        <pc:spChg chg="mod">
          <ac:chgData name="Jennifer Farinas" userId="7341ec17-c2eb-4611-9729-ab93fb2b3598" providerId="ADAL" clId="{07E2A784-74FD-47A3-ACD8-C8252B98E720}" dt="2021-04-06T21:23:18.861" v="4950" actId="5793"/>
          <ac:spMkLst>
            <pc:docMk/>
            <pc:sldMk cId="3758212961" sldId="417"/>
            <ac:spMk id="3" creationId="{6084A229-192E-4195-B94C-AEA548289922}"/>
          </ac:spMkLst>
        </pc:spChg>
      </pc:sldChg>
      <pc:sldChg chg="addSp delSp modSp mod modNotesTx">
        <pc:chgData name="Jennifer Farinas" userId="7341ec17-c2eb-4611-9729-ab93fb2b3598" providerId="ADAL" clId="{07E2A784-74FD-47A3-ACD8-C8252B98E720}" dt="2021-04-06T21:12:04.617" v="4109" actId="20577"/>
        <pc:sldMkLst>
          <pc:docMk/>
          <pc:sldMk cId="2255102989" sldId="418"/>
        </pc:sldMkLst>
        <pc:spChg chg="mod">
          <ac:chgData name="Jennifer Farinas" userId="7341ec17-c2eb-4611-9729-ab93fb2b3598" providerId="ADAL" clId="{07E2A784-74FD-47A3-ACD8-C8252B98E720}" dt="2021-04-06T21:10:12.181" v="3914" actId="5793"/>
          <ac:spMkLst>
            <pc:docMk/>
            <pc:sldMk cId="2255102989" sldId="418"/>
            <ac:spMk id="3" creationId="{6084A229-192E-4195-B94C-AEA548289922}"/>
          </ac:spMkLst>
        </pc:spChg>
        <pc:spChg chg="add del mod">
          <ac:chgData name="Jennifer Farinas" userId="7341ec17-c2eb-4611-9729-ab93fb2b3598" providerId="ADAL" clId="{07E2A784-74FD-47A3-ACD8-C8252B98E720}" dt="2021-04-06T21:09:03.825" v="3859" actId="22"/>
          <ac:spMkLst>
            <pc:docMk/>
            <pc:sldMk cId="2255102989" sldId="418"/>
            <ac:spMk id="6" creationId="{AC517F4D-CC90-4811-B884-3554BBAE1C08}"/>
          </ac:spMkLst>
        </pc:spChg>
        <pc:spChg chg="add mod">
          <ac:chgData name="Jennifer Farinas" userId="7341ec17-c2eb-4611-9729-ab93fb2b3598" providerId="ADAL" clId="{07E2A784-74FD-47A3-ACD8-C8252B98E720}" dt="2021-04-06T21:10:41.240" v="3941" actId="14100"/>
          <ac:spMkLst>
            <pc:docMk/>
            <pc:sldMk cId="2255102989" sldId="418"/>
            <ac:spMk id="8" creationId="{1C75AFFC-B69C-4E80-8431-E49DD1D6F119}"/>
          </ac:spMkLst>
        </pc:spChg>
      </pc:sldChg>
      <pc:sldChg chg="del">
        <pc:chgData name="Jennifer Farinas" userId="7341ec17-c2eb-4611-9729-ab93fb2b3598" providerId="ADAL" clId="{07E2A784-74FD-47A3-ACD8-C8252B98E720}" dt="2021-03-16T22:04:05.235" v="413" actId="2696"/>
        <pc:sldMkLst>
          <pc:docMk/>
          <pc:sldMk cId="3838486605" sldId="418"/>
        </pc:sldMkLst>
      </pc:sldChg>
    </pc:docChg>
  </pc:docChgLst>
  <pc:docChgLst>
    <pc:chgData name="Nora Yeretzian" userId="S::nyeretzian@octa.net::7aa994c9-c40e-418a-8ebd-0d9d40dfd2df" providerId="AD" clId="Web-{BAB22661-F830-47DE-B3A4-C98BEDE20960}"/>
    <pc:docChg chg="modSld sldOrd">
      <pc:chgData name="Nora Yeretzian" userId="S::nyeretzian@octa.net::7aa994c9-c40e-418a-8ebd-0d9d40dfd2df" providerId="AD" clId="Web-{BAB22661-F830-47DE-B3A4-C98BEDE20960}" dt="2021-03-23T17:49:24.378" v="20"/>
      <pc:docMkLst>
        <pc:docMk/>
      </pc:docMkLst>
      <pc:sldChg chg="modSp">
        <pc:chgData name="Nora Yeretzian" userId="S::nyeretzian@octa.net::7aa994c9-c40e-418a-8ebd-0d9d40dfd2df" providerId="AD" clId="Web-{BAB22661-F830-47DE-B3A4-C98BEDE20960}" dt="2021-03-23T17:48:09.501" v="15"/>
        <pc:sldMkLst>
          <pc:docMk/>
          <pc:sldMk cId="2961365673" sldId="388"/>
        </pc:sldMkLst>
        <pc:graphicFrameChg chg="mod modGraphic">
          <ac:chgData name="Nora Yeretzian" userId="S::nyeretzian@octa.net::7aa994c9-c40e-418a-8ebd-0d9d40dfd2df" providerId="AD" clId="Web-{BAB22661-F830-47DE-B3A4-C98BEDE20960}" dt="2021-03-23T17:48:09.501" v="15"/>
          <ac:graphicFrameMkLst>
            <pc:docMk/>
            <pc:sldMk cId="2961365673" sldId="388"/>
            <ac:graphicFrameMk id="5" creationId="{98834E27-BFDD-4FD3-B1F3-D81F98EB20AB}"/>
          </ac:graphicFrameMkLst>
        </pc:graphicFrameChg>
      </pc:sldChg>
      <pc:sldChg chg="ord">
        <pc:chgData name="Nora Yeretzian" userId="S::nyeretzian@octa.net::7aa994c9-c40e-418a-8ebd-0d9d40dfd2df" providerId="AD" clId="Web-{BAB22661-F830-47DE-B3A4-C98BEDE20960}" dt="2021-03-23T17:49:24.378" v="20"/>
        <pc:sldMkLst>
          <pc:docMk/>
          <pc:sldMk cId="1677592253" sldId="398"/>
        </pc:sldMkLst>
      </pc:sldChg>
      <pc:sldChg chg="ord">
        <pc:chgData name="Nora Yeretzian" userId="S::nyeretzian@octa.net::7aa994c9-c40e-418a-8ebd-0d9d40dfd2df" providerId="AD" clId="Web-{BAB22661-F830-47DE-B3A4-C98BEDE20960}" dt="2021-03-23T17:49:21.863" v="19"/>
        <pc:sldMkLst>
          <pc:docMk/>
          <pc:sldMk cId="2760162113" sldId="408"/>
        </pc:sldMkLst>
      </pc:sldChg>
      <pc:sldChg chg="modSp">
        <pc:chgData name="Nora Yeretzian" userId="S::nyeretzian@octa.net::7aa994c9-c40e-418a-8ebd-0d9d40dfd2df" providerId="AD" clId="Web-{BAB22661-F830-47DE-B3A4-C98BEDE20960}" dt="2021-03-23T17:46:49.593" v="3" actId="20577"/>
        <pc:sldMkLst>
          <pc:docMk/>
          <pc:sldMk cId="821712222" sldId="411"/>
        </pc:sldMkLst>
        <pc:spChg chg="mod">
          <ac:chgData name="Nora Yeretzian" userId="S::nyeretzian@octa.net::7aa994c9-c40e-418a-8ebd-0d9d40dfd2df" providerId="AD" clId="Web-{BAB22661-F830-47DE-B3A4-C98BEDE20960}" dt="2021-03-23T17:46:49.593" v="3" actId="20577"/>
          <ac:spMkLst>
            <pc:docMk/>
            <pc:sldMk cId="821712222" sldId="411"/>
            <ac:spMk id="3" creationId="{6084A229-192E-4195-B94C-AEA548289922}"/>
          </ac:spMkLst>
        </pc:spChg>
      </pc:sldChg>
      <pc:sldChg chg="ord">
        <pc:chgData name="Nora Yeretzian" userId="S::nyeretzian@octa.net::7aa994c9-c40e-418a-8ebd-0d9d40dfd2df" providerId="AD" clId="Web-{BAB22661-F830-47DE-B3A4-C98BEDE20960}" dt="2021-03-23T17:49:18.519" v="18"/>
        <pc:sldMkLst>
          <pc:docMk/>
          <pc:sldMk cId="135560940" sldId="414"/>
        </pc:sldMkLst>
      </pc:sldChg>
      <pc:sldChg chg="modSp">
        <pc:chgData name="Nora Yeretzian" userId="S::nyeretzian@octa.net::7aa994c9-c40e-418a-8ebd-0d9d40dfd2df" providerId="AD" clId="Web-{BAB22661-F830-47DE-B3A4-C98BEDE20960}" dt="2021-03-23T17:47:30.032" v="5" actId="20577"/>
        <pc:sldMkLst>
          <pc:docMk/>
          <pc:sldMk cId="4079970978" sldId="415"/>
        </pc:sldMkLst>
        <pc:spChg chg="mod">
          <ac:chgData name="Nora Yeretzian" userId="S::nyeretzian@octa.net::7aa994c9-c40e-418a-8ebd-0d9d40dfd2df" providerId="AD" clId="Web-{BAB22661-F830-47DE-B3A4-C98BEDE20960}" dt="2021-03-23T17:47:30.032" v="5" actId="20577"/>
          <ac:spMkLst>
            <pc:docMk/>
            <pc:sldMk cId="4079970978" sldId="415"/>
            <ac:spMk id="3" creationId="{6084A229-192E-4195-B94C-AEA548289922}"/>
          </ac:spMkLst>
        </pc:spChg>
      </pc:sldChg>
      <pc:sldChg chg="modSp">
        <pc:chgData name="Nora Yeretzian" userId="S::nyeretzian@octa.net::7aa994c9-c40e-418a-8ebd-0d9d40dfd2df" providerId="AD" clId="Web-{BAB22661-F830-47DE-B3A4-C98BEDE20960}" dt="2021-03-23T17:47:56.032" v="11" actId="20577"/>
        <pc:sldMkLst>
          <pc:docMk/>
          <pc:sldMk cId="3758212961" sldId="417"/>
        </pc:sldMkLst>
        <pc:spChg chg="mod">
          <ac:chgData name="Nora Yeretzian" userId="S::nyeretzian@octa.net::7aa994c9-c40e-418a-8ebd-0d9d40dfd2df" providerId="AD" clId="Web-{BAB22661-F830-47DE-B3A4-C98BEDE20960}" dt="2021-03-23T17:47:56.032" v="11" actId="20577"/>
          <ac:spMkLst>
            <pc:docMk/>
            <pc:sldMk cId="3758212961" sldId="417"/>
            <ac:spMk id="3" creationId="{6084A229-192E-4195-B94C-AEA548289922}"/>
          </ac:spMkLst>
        </pc:spChg>
      </pc:sldChg>
    </pc:docChg>
  </pc:docChgLst>
  <pc:docChgLst>
    <pc:chgData name="Louis Zhao" userId="64ba5031-cd0c-4e5d-aaa2-a53e0b987df7" providerId="ADAL" clId="{8E1A5E06-302D-4C0C-9BA5-B7D2BBB5447A}"/>
    <pc:docChg chg="undo custSel modSld">
      <pc:chgData name="Louis Zhao" userId="64ba5031-cd0c-4e5d-aaa2-a53e0b987df7" providerId="ADAL" clId="{8E1A5E06-302D-4C0C-9BA5-B7D2BBB5447A}" dt="2021-01-26T00:10:03.749" v="354" actId="2"/>
      <pc:docMkLst>
        <pc:docMk/>
      </pc:docMkLst>
      <pc:sldChg chg="addCm modCm">
        <pc:chgData name="Louis Zhao" userId="64ba5031-cd0c-4e5d-aaa2-a53e0b987df7" providerId="ADAL" clId="{8E1A5E06-302D-4C0C-9BA5-B7D2BBB5447A}" dt="2021-01-22T16:18:18.851" v="49"/>
        <pc:sldMkLst>
          <pc:docMk/>
          <pc:sldMk cId="250017518" sldId="390"/>
        </pc:sldMkLst>
      </pc:sldChg>
      <pc:sldChg chg="addCm modCm">
        <pc:chgData name="Louis Zhao" userId="64ba5031-cd0c-4e5d-aaa2-a53e0b987df7" providerId="ADAL" clId="{8E1A5E06-302D-4C0C-9BA5-B7D2BBB5447A}" dt="2021-01-22T16:20:23.156" v="56"/>
        <pc:sldMkLst>
          <pc:docMk/>
          <pc:sldMk cId="3747808125" sldId="392"/>
        </pc:sldMkLst>
      </pc:sldChg>
      <pc:sldChg chg="addCm modCm">
        <pc:chgData name="Louis Zhao" userId="64ba5031-cd0c-4e5d-aaa2-a53e0b987df7" providerId="ADAL" clId="{8E1A5E06-302D-4C0C-9BA5-B7D2BBB5447A}" dt="2021-01-22T16:18:50.020" v="51"/>
        <pc:sldMkLst>
          <pc:docMk/>
          <pc:sldMk cId="1677592253" sldId="398"/>
        </pc:sldMkLst>
      </pc:sldChg>
      <pc:sldChg chg="modSp mod">
        <pc:chgData name="Louis Zhao" userId="64ba5031-cd0c-4e5d-aaa2-a53e0b987df7" providerId="ADAL" clId="{8E1A5E06-302D-4C0C-9BA5-B7D2BBB5447A}" dt="2021-01-22T16:16:49.845" v="47" actId="13926"/>
        <pc:sldMkLst>
          <pc:docMk/>
          <pc:sldMk cId="4063914949" sldId="399"/>
        </pc:sldMkLst>
        <pc:spChg chg="mod">
          <ac:chgData name="Louis Zhao" userId="64ba5031-cd0c-4e5d-aaa2-a53e0b987df7" providerId="ADAL" clId="{8E1A5E06-302D-4C0C-9BA5-B7D2BBB5447A}" dt="2021-01-22T16:16:49.845" v="47" actId="13926"/>
          <ac:spMkLst>
            <pc:docMk/>
            <pc:sldMk cId="4063914949" sldId="399"/>
            <ac:spMk id="3" creationId="{3053A0F7-5C70-4ADF-9A4D-E8E441C1E846}"/>
          </ac:spMkLst>
        </pc:spChg>
      </pc:sldChg>
      <pc:sldChg chg="modSp mod">
        <pc:chgData name="Louis Zhao" userId="64ba5031-cd0c-4e5d-aaa2-a53e0b987df7" providerId="ADAL" clId="{8E1A5E06-302D-4C0C-9BA5-B7D2BBB5447A}" dt="2021-01-24T00:29:49.273" v="94" actId="13926"/>
        <pc:sldMkLst>
          <pc:docMk/>
          <pc:sldMk cId="407430679" sldId="400"/>
        </pc:sldMkLst>
        <pc:spChg chg="mod">
          <ac:chgData name="Louis Zhao" userId="64ba5031-cd0c-4e5d-aaa2-a53e0b987df7" providerId="ADAL" clId="{8E1A5E06-302D-4C0C-9BA5-B7D2BBB5447A}" dt="2021-01-24T00:29:49.273" v="94" actId="13926"/>
          <ac:spMkLst>
            <pc:docMk/>
            <pc:sldMk cId="407430679" sldId="400"/>
            <ac:spMk id="3" creationId="{3053A0F7-5C70-4ADF-9A4D-E8E441C1E846}"/>
          </ac:spMkLst>
        </pc:spChg>
      </pc:sldChg>
      <pc:sldChg chg="modSp mod addCm modCm">
        <pc:chgData name="Louis Zhao" userId="64ba5031-cd0c-4e5d-aaa2-a53e0b987df7" providerId="ADAL" clId="{8E1A5E06-302D-4C0C-9BA5-B7D2BBB5447A}" dt="2021-01-22T17:24:52.006" v="57" actId="1589"/>
        <pc:sldMkLst>
          <pc:docMk/>
          <pc:sldMk cId="345419400" sldId="401"/>
        </pc:sldMkLst>
        <pc:spChg chg="mod">
          <ac:chgData name="Louis Zhao" userId="64ba5031-cd0c-4e5d-aaa2-a53e0b987df7" providerId="ADAL" clId="{8E1A5E06-302D-4C0C-9BA5-B7D2BBB5447A}" dt="2021-01-22T16:16:42.176" v="45" actId="13926"/>
          <ac:spMkLst>
            <pc:docMk/>
            <pc:sldMk cId="345419400" sldId="401"/>
            <ac:spMk id="3" creationId="{3053A0F7-5C70-4ADF-9A4D-E8E441C1E846}"/>
          </ac:spMkLst>
        </pc:spChg>
      </pc:sldChg>
      <pc:sldChg chg="modSp mod addCm modCm">
        <pc:chgData name="Louis Zhao" userId="64ba5031-cd0c-4e5d-aaa2-a53e0b987df7" providerId="ADAL" clId="{8E1A5E06-302D-4C0C-9BA5-B7D2BBB5447A}" dt="2021-01-26T00:10:03.749" v="354" actId="2"/>
        <pc:sldMkLst>
          <pc:docMk/>
          <pc:sldMk cId="3139098352" sldId="403"/>
        </pc:sldMkLst>
        <pc:spChg chg="mod">
          <ac:chgData name="Louis Zhao" userId="64ba5031-cd0c-4e5d-aaa2-a53e0b987df7" providerId="ADAL" clId="{8E1A5E06-302D-4C0C-9BA5-B7D2BBB5447A}" dt="2021-01-26T00:10:03.749" v="354" actId="2"/>
          <ac:spMkLst>
            <pc:docMk/>
            <pc:sldMk cId="3139098352" sldId="403"/>
            <ac:spMk id="2" creationId="{027EFC49-3CD9-44A3-88DA-37C19E0EED49}"/>
          </ac:spMkLst>
        </pc:spChg>
        <pc:spChg chg="mod">
          <ac:chgData name="Louis Zhao" userId="64ba5031-cd0c-4e5d-aaa2-a53e0b987df7" providerId="ADAL" clId="{8E1A5E06-302D-4C0C-9BA5-B7D2BBB5447A}" dt="2021-01-25T16:32:04.513" v="351" actId="20577"/>
          <ac:spMkLst>
            <pc:docMk/>
            <pc:sldMk cId="3139098352" sldId="403"/>
            <ac:spMk id="3" creationId="{DE06D62F-8899-447E-B4CD-882F69E485B5}"/>
          </ac:spMkLst>
        </pc:spChg>
      </pc:sldChg>
    </pc:docChg>
  </pc:docChgLst>
  <pc:docChgLst>
    <pc:chgData name="Jennifer Farinas" userId="S::jfarinas@octa.net::7341ec17-c2eb-4611-9729-ab93fb2b3598" providerId="AD" clId="Web-{DFBEDAD4-510D-4DD2-AB1C-A1E89E12D50C}"/>
    <pc:docChg chg="modSld sldOrd">
      <pc:chgData name="Jennifer Farinas" userId="S::jfarinas@octa.net::7341ec17-c2eb-4611-9729-ab93fb2b3598" providerId="AD" clId="Web-{DFBEDAD4-510D-4DD2-AB1C-A1E89E12D50C}" dt="2021-01-21T21:14:44.382" v="37" actId="20577"/>
      <pc:docMkLst>
        <pc:docMk/>
      </pc:docMkLst>
      <pc:sldChg chg="ord">
        <pc:chgData name="Jennifer Farinas" userId="S::jfarinas@octa.net::7341ec17-c2eb-4611-9729-ab93fb2b3598" providerId="AD" clId="Web-{DFBEDAD4-510D-4DD2-AB1C-A1E89E12D50C}" dt="2021-01-21T21:04:39.260" v="0"/>
        <pc:sldMkLst>
          <pc:docMk/>
          <pc:sldMk cId="2961365673" sldId="388"/>
        </pc:sldMkLst>
      </pc:sldChg>
      <pc:sldChg chg="modSp">
        <pc:chgData name="Jennifer Farinas" userId="S::jfarinas@octa.net::7341ec17-c2eb-4611-9729-ab93fb2b3598" providerId="AD" clId="Web-{DFBEDAD4-510D-4DD2-AB1C-A1E89E12D50C}" dt="2021-01-21T21:14:44.382" v="37" actId="20577"/>
        <pc:sldMkLst>
          <pc:docMk/>
          <pc:sldMk cId="3747808125" sldId="392"/>
        </pc:sldMkLst>
        <pc:spChg chg="mod">
          <ac:chgData name="Jennifer Farinas" userId="S::jfarinas@octa.net::7341ec17-c2eb-4611-9729-ab93fb2b3598" providerId="AD" clId="Web-{DFBEDAD4-510D-4DD2-AB1C-A1E89E12D50C}" dt="2021-01-21T21:14:44.382" v="37" actId="20577"/>
          <ac:spMkLst>
            <pc:docMk/>
            <pc:sldMk cId="3747808125" sldId="392"/>
            <ac:spMk id="3" creationId="{3053A0F7-5C70-4ADF-9A4D-E8E441C1E846}"/>
          </ac:spMkLst>
        </pc:spChg>
      </pc:sldChg>
    </pc:docChg>
  </pc:docChgLst>
  <pc:docChgLst>
    <pc:chgData name="Nora Yeretzian" userId="S::nyeretzian@octa.net::7aa994c9-c40e-418a-8ebd-0d9d40dfd2df" providerId="AD" clId="Web-{9B93E6E7-C28E-47DF-8F21-BE04BD51EB79}"/>
    <pc:docChg chg="sldOrd">
      <pc:chgData name="Nora Yeretzian" userId="S::nyeretzian@octa.net::7aa994c9-c40e-418a-8ebd-0d9d40dfd2df" providerId="AD" clId="Web-{9B93E6E7-C28E-47DF-8F21-BE04BD51EB79}" dt="2021-03-23T01:42:32.424" v="1"/>
      <pc:docMkLst>
        <pc:docMk/>
      </pc:docMkLst>
      <pc:sldChg chg="ord">
        <pc:chgData name="Nora Yeretzian" userId="S::nyeretzian@octa.net::7aa994c9-c40e-418a-8ebd-0d9d40dfd2df" providerId="AD" clId="Web-{9B93E6E7-C28E-47DF-8F21-BE04BD51EB79}" dt="2021-03-23T01:42:11.610" v="0"/>
        <pc:sldMkLst>
          <pc:docMk/>
          <pc:sldMk cId="1677592253" sldId="398"/>
        </pc:sldMkLst>
      </pc:sldChg>
      <pc:sldChg chg="ord">
        <pc:chgData name="Nora Yeretzian" userId="S::nyeretzian@octa.net::7aa994c9-c40e-418a-8ebd-0d9d40dfd2df" providerId="AD" clId="Web-{9B93E6E7-C28E-47DF-8F21-BE04BD51EB79}" dt="2021-03-23T01:42:32.424" v="1"/>
        <pc:sldMkLst>
          <pc:docMk/>
          <pc:sldMk cId="135560940" sldId="414"/>
        </pc:sldMkLst>
      </pc:sldChg>
    </pc:docChg>
  </pc:docChgLst>
  <pc:docChgLst>
    <pc:chgData name="Nora Yeretzian" userId="7aa994c9-c40e-418a-8ebd-0d9d40dfd2df" providerId="ADAL" clId="{94A645F2-B0B3-4406-9039-73EC2FE3D31F}"/>
    <pc:docChg chg="undo redo custSel addSld delSld modSld sldOrd">
      <pc:chgData name="Nora Yeretzian" userId="7aa994c9-c40e-418a-8ebd-0d9d40dfd2df" providerId="ADAL" clId="{94A645F2-B0B3-4406-9039-73EC2FE3D31F}" dt="2021-02-02T23:01:33.298" v="617" actId="20577"/>
      <pc:docMkLst>
        <pc:docMk/>
      </pc:docMkLst>
      <pc:sldChg chg="del">
        <pc:chgData name="Nora Yeretzian" userId="7aa994c9-c40e-418a-8ebd-0d9d40dfd2df" providerId="ADAL" clId="{94A645F2-B0B3-4406-9039-73EC2FE3D31F}" dt="2021-02-02T22:39:03.719" v="411" actId="2696"/>
        <pc:sldMkLst>
          <pc:docMk/>
          <pc:sldMk cId="1062546135" sldId="383"/>
        </pc:sldMkLst>
      </pc:sldChg>
      <pc:sldChg chg="modSp mod">
        <pc:chgData name="Nora Yeretzian" userId="7aa994c9-c40e-418a-8ebd-0d9d40dfd2df" providerId="ADAL" clId="{94A645F2-B0B3-4406-9039-73EC2FE3D31F}" dt="2021-02-02T20:52:51.082" v="219" actId="207"/>
        <pc:sldMkLst>
          <pc:docMk/>
          <pc:sldMk cId="4120944356" sldId="387"/>
        </pc:sldMkLst>
        <pc:spChg chg="mod">
          <ac:chgData name="Nora Yeretzian" userId="7aa994c9-c40e-418a-8ebd-0d9d40dfd2df" providerId="ADAL" clId="{94A645F2-B0B3-4406-9039-73EC2FE3D31F}" dt="2021-02-02T20:52:51.082" v="219" actId="207"/>
          <ac:spMkLst>
            <pc:docMk/>
            <pc:sldMk cId="4120944356" sldId="387"/>
            <ac:spMk id="2" creationId="{47162630-35BE-48DC-BA27-53F42B8F56D9}"/>
          </ac:spMkLst>
        </pc:spChg>
        <pc:spChg chg="mod">
          <ac:chgData name="Nora Yeretzian" userId="7aa994c9-c40e-418a-8ebd-0d9d40dfd2df" providerId="ADAL" clId="{94A645F2-B0B3-4406-9039-73EC2FE3D31F}" dt="2021-02-02T20:52:26.064" v="217" actId="14100"/>
          <ac:spMkLst>
            <pc:docMk/>
            <pc:sldMk cId="4120944356" sldId="387"/>
            <ac:spMk id="3" creationId="{05C76063-1061-4FA0-8C44-7368337F909C}"/>
          </ac:spMkLst>
        </pc:spChg>
      </pc:sldChg>
      <pc:sldChg chg="modSp mod ord">
        <pc:chgData name="Nora Yeretzian" userId="7aa994c9-c40e-418a-8ebd-0d9d40dfd2df" providerId="ADAL" clId="{94A645F2-B0B3-4406-9039-73EC2FE3D31F}" dt="2021-02-02T23:00:49.640" v="609" actId="20577"/>
        <pc:sldMkLst>
          <pc:docMk/>
          <pc:sldMk cId="2961365673" sldId="388"/>
        </pc:sldMkLst>
        <pc:graphicFrameChg chg="modGraphic">
          <ac:chgData name="Nora Yeretzian" userId="7aa994c9-c40e-418a-8ebd-0d9d40dfd2df" providerId="ADAL" clId="{94A645F2-B0B3-4406-9039-73EC2FE3D31F}" dt="2021-02-02T23:00:49.640" v="609" actId="20577"/>
          <ac:graphicFrameMkLst>
            <pc:docMk/>
            <pc:sldMk cId="2961365673" sldId="388"/>
            <ac:graphicFrameMk id="5" creationId="{98834E27-BFDD-4FD3-B1F3-D81F98EB20AB}"/>
          </ac:graphicFrameMkLst>
        </pc:graphicFrameChg>
      </pc:sldChg>
      <pc:sldChg chg="ord">
        <pc:chgData name="Nora Yeretzian" userId="7aa994c9-c40e-418a-8ebd-0d9d40dfd2df" providerId="ADAL" clId="{94A645F2-B0B3-4406-9039-73EC2FE3D31F}" dt="2021-02-02T22:39:18.103" v="413"/>
        <pc:sldMkLst>
          <pc:docMk/>
          <pc:sldMk cId="3872168607" sldId="389"/>
        </pc:sldMkLst>
      </pc:sldChg>
      <pc:sldChg chg="del">
        <pc:chgData name="Nora Yeretzian" userId="7aa994c9-c40e-418a-8ebd-0d9d40dfd2df" providerId="ADAL" clId="{94A645F2-B0B3-4406-9039-73EC2FE3D31F}" dt="2021-02-02T22:39:46.296" v="414" actId="2696"/>
        <pc:sldMkLst>
          <pc:docMk/>
          <pc:sldMk cId="250017518" sldId="390"/>
        </pc:sldMkLst>
      </pc:sldChg>
      <pc:sldChg chg="modSp mod">
        <pc:chgData name="Nora Yeretzian" userId="7aa994c9-c40e-418a-8ebd-0d9d40dfd2df" providerId="ADAL" clId="{94A645F2-B0B3-4406-9039-73EC2FE3D31F}" dt="2021-02-02T22:59:52.632" v="535" actId="1076"/>
        <pc:sldMkLst>
          <pc:docMk/>
          <pc:sldMk cId="3747808125" sldId="392"/>
        </pc:sldMkLst>
        <pc:spChg chg="mod">
          <ac:chgData name="Nora Yeretzian" userId="7aa994c9-c40e-418a-8ebd-0d9d40dfd2df" providerId="ADAL" clId="{94A645F2-B0B3-4406-9039-73EC2FE3D31F}" dt="2021-02-02T22:59:34.965" v="531" actId="20577"/>
          <ac:spMkLst>
            <pc:docMk/>
            <pc:sldMk cId="3747808125" sldId="392"/>
            <ac:spMk id="3" creationId="{3053A0F7-5C70-4ADF-9A4D-E8E441C1E846}"/>
          </ac:spMkLst>
        </pc:spChg>
        <pc:picChg chg="mod">
          <ac:chgData name="Nora Yeretzian" userId="7aa994c9-c40e-418a-8ebd-0d9d40dfd2df" providerId="ADAL" clId="{94A645F2-B0B3-4406-9039-73EC2FE3D31F}" dt="2021-02-02T22:59:52.632" v="535" actId="1076"/>
          <ac:picMkLst>
            <pc:docMk/>
            <pc:sldMk cId="3747808125" sldId="392"/>
            <ac:picMk id="6" creationId="{A56C7BA7-F6C0-4B2A-AF0A-F7C881A4216D}"/>
          </ac:picMkLst>
        </pc:picChg>
      </pc:sldChg>
      <pc:sldChg chg="modSp del mod">
        <pc:chgData name="Nora Yeretzian" userId="7aa994c9-c40e-418a-8ebd-0d9d40dfd2df" providerId="ADAL" clId="{94A645F2-B0B3-4406-9039-73EC2FE3D31F}" dt="2021-02-02T22:41:25.011" v="440" actId="2696"/>
        <pc:sldMkLst>
          <pc:docMk/>
          <pc:sldMk cId="1049027929" sldId="393"/>
        </pc:sldMkLst>
        <pc:spChg chg="mod">
          <ac:chgData name="Nora Yeretzian" userId="7aa994c9-c40e-418a-8ebd-0d9d40dfd2df" providerId="ADAL" clId="{94A645F2-B0B3-4406-9039-73EC2FE3D31F}" dt="2021-02-02T22:09:10.912" v="386" actId="14100"/>
          <ac:spMkLst>
            <pc:docMk/>
            <pc:sldMk cId="1049027929" sldId="393"/>
            <ac:spMk id="3" creationId="{2356B19E-78A0-4838-8038-97BE14CF3BAA}"/>
          </ac:spMkLst>
        </pc:spChg>
      </pc:sldChg>
      <pc:sldChg chg="modSp mod">
        <pc:chgData name="Nora Yeretzian" userId="7aa994c9-c40e-418a-8ebd-0d9d40dfd2df" providerId="ADAL" clId="{94A645F2-B0B3-4406-9039-73EC2FE3D31F}" dt="2021-02-02T23:01:33.298" v="617" actId="20577"/>
        <pc:sldMkLst>
          <pc:docMk/>
          <pc:sldMk cId="1677592253" sldId="398"/>
        </pc:sldMkLst>
        <pc:spChg chg="mod">
          <ac:chgData name="Nora Yeretzian" userId="7aa994c9-c40e-418a-8ebd-0d9d40dfd2df" providerId="ADAL" clId="{94A645F2-B0B3-4406-9039-73EC2FE3D31F}" dt="2021-02-02T23:01:33.298" v="617" actId="20577"/>
          <ac:spMkLst>
            <pc:docMk/>
            <pc:sldMk cId="1677592253" sldId="398"/>
            <ac:spMk id="3" creationId="{A355E60D-D2D2-4795-A32B-4F942638F242}"/>
          </ac:spMkLst>
        </pc:spChg>
      </pc:sldChg>
      <pc:sldChg chg="modSp mod">
        <pc:chgData name="Nora Yeretzian" userId="7aa994c9-c40e-418a-8ebd-0d9d40dfd2df" providerId="ADAL" clId="{94A645F2-B0B3-4406-9039-73EC2FE3D31F}" dt="2021-02-02T21:04:59.223" v="288" actId="6549"/>
        <pc:sldMkLst>
          <pc:docMk/>
          <pc:sldMk cId="4063914949" sldId="399"/>
        </pc:sldMkLst>
        <pc:spChg chg="mod">
          <ac:chgData name="Nora Yeretzian" userId="7aa994c9-c40e-418a-8ebd-0d9d40dfd2df" providerId="ADAL" clId="{94A645F2-B0B3-4406-9039-73EC2FE3D31F}" dt="2021-02-02T21:04:59.223" v="288" actId="6549"/>
          <ac:spMkLst>
            <pc:docMk/>
            <pc:sldMk cId="4063914949" sldId="399"/>
            <ac:spMk id="3" creationId="{3053A0F7-5C70-4ADF-9A4D-E8E441C1E846}"/>
          </ac:spMkLst>
        </pc:spChg>
      </pc:sldChg>
      <pc:sldChg chg="modSp mod">
        <pc:chgData name="Nora Yeretzian" userId="7aa994c9-c40e-418a-8ebd-0d9d40dfd2df" providerId="ADAL" clId="{94A645F2-B0B3-4406-9039-73EC2FE3D31F}" dt="2021-02-02T21:07:36.330" v="310" actId="20577"/>
        <pc:sldMkLst>
          <pc:docMk/>
          <pc:sldMk cId="345419400" sldId="401"/>
        </pc:sldMkLst>
        <pc:spChg chg="mod">
          <ac:chgData name="Nora Yeretzian" userId="7aa994c9-c40e-418a-8ebd-0d9d40dfd2df" providerId="ADAL" clId="{94A645F2-B0B3-4406-9039-73EC2FE3D31F}" dt="2021-02-02T21:07:36.330" v="310" actId="20577"/>
          <ac:spMkLst>
            <pc:docMk/>
            <pc:sldMk cId="345419400" sldId="401"/>
            <ac:spMk id="3" creationId="{3053A0F7-5C70-4ADF-9A4D-E8E441C1E846}"/>
          </ac:spMkLst>
        </pc:spChg>
      </pc:sldChg>
      <pc:sldChg chg="modSp mod">
        <pc:chgData name="Nora Yeretzian" userId="7aa994c9-c40e-418a-8ebd-0d9d40dfd2df" providerId="ADAL" clId="{94A645F2-B0B3-4406-9039-73EC2FE3D31F}" dt="2021-02-02T22:42:21.175" v="446" actId="313"/>
        <pc:sldMkLst>
          <pc:docMk/>
          <pc:sldMk cId="950898479" sldId="402"/>
        </pc:sldMkLst>
        <pc:spChg chg="mod">
          <ac:chgData name="Nora Yeretzian" userId="7aa994c9-c40e-418a-8ebd-0d9d40dfd2df" providerId="ADAL" clId="{94A645F2-B0B3-4406-9039-73EC2FE3D31F}" dt="2021-02-02T22:42:21.175" v="446" actId="313"/>
          <ac:spMkLst>
            <pc:docMk/>
            <pc:sldMk cId="950898479" sldId="402"/>
            <ac:spMk id="2" creationId="{30AA1C32-6B55-4B12-A1F7-E37B3D2964C9}"/>
          </ac:spMkLst>
        </pc:spChg>
        <pc:spChg chg="mod">
          <ac:chgData name="Nora Yeretzian" userId="7aa994c9-c40e-418a-8ebd-0d9d40dfd2df" providerId="ADAL" clId="{94A645F2-B0B3-4406-9039-73EC2FE3D31F}" dt="2021-02-02T21:05:51.799" v="291" actId="14100"/>
          <ac:spMkLst>
            <pc:docMk/>
            <pc:sldMk cId="950898479" sldId="402"/>
            <ac:spMk id="3" creationId="{352FFB60-B3FC-4989-9241-28E4BAF8CBC6}"/>
          </ac:spMkLst>
        </pc:spChg>
      </pc:sldChg>
      <pc:sldChg chg="modSp mod">
        <pc:chgData name="Nora Yeretzian" userId="7aa994c9-c40e-418a-8ebd-0d9d40dfd2df" providerId="ADAL" clId="{94A645F2-B0B3-4406-9039-73EC2FE3D31F}" dt="2021-02-02T21:04:18.920" v="285" actId="948"/>
        <pc:sldMkLst>
          <pc:docMk/>
          <pc:sldMk cId="3139098352" sldId="403"/>
        </pc:sldMkLst>
        <pc:spChg chg="mod">
          <ac:chgData name="Nora Yeretzian" userId="7aa994c9-c40e-418a-8ebd-0d9d40dfd2df" providerId="ADAL" clId="{94A645F2-B0B3-4406-9039-73EC2FE3D31F}" dt="2021-02-02T21:04:18.920" v="285" actId="948"/>
          <ac:spMkLst>
            <pc:docMk/>
            <pc:sldMk cId="3139098352" sldId="403"/>
            <ac:spMk id="3" creationId="{DE06D62F-8899-447E-B4CD-882F69E485B5}"/>
          </ac:spMkLst>
        </pc:spChg>
      </pc:sldChg>
      <pc:sldChg chg="del">
        <pc:chgData name="Nora Yeretzian" userId="7aa994c9-c40e-418a-8ebd-0d9d40dfd2df" providerId="ADAL" clId="{94A645F2-B0B3-4406-9039-73EC2FE3D31F}" dt="2021-02-02T22:41:32.796" v="441" actId="2696"/>
        <pc:sldMkLst>
          <pc:docMk/>
          <pc:sldMk cId="1730771509" sldId="404"/>
        </pc:sldMkLst>
      </pc:sldChg>
      <pc:sldChg chg="addSp delSp modSp new del mod">
        <pc:chgData name="Nora Yeretzian" userId="7aa994c9-c40e-418a-8ebd-0d9d40dfd2df" providerId="ADAL" clId="{94A645F2-B0B3-4406-9039-73EC2FE3D31F}" dt="2021-02-02T20:16:08.902" v="21" actId="2696"/>
        <pc:sldMkLst>
          <pc:docMk/>
          <pc:sldMk cId="1867491436" sldId="405"/>
        </pc:sldMkLst>
        <pc:spChg chg="del">
          <ac:chgData name="Nora Yeretzian" userId="7aa994c9-c40e-418a-8ebd-0d9d40dfd2df" providerId="ADAL" clId="{94A645F2-B0B3-4406-9039-73EC2FE3D31F}" dt="2021-02-02T20:13:56.335" v="7"/>
          <ac:spMkLst>
            <pc:docMk/>
            <pc:sldMk cId="1867491436" sldId="405"/>
            <ac:spMk id="2" creationId="{87E71C72-C1B2-4D37-9F94-BB72627EF31F}"/>
          </ac:spMkLst>
        </pc:spChg>
        <pc:spChg chg="del">
          <ac:chgData name="Nora Yeretzian" userId="7aa994c9-c40e-418a-8ebd-0d9d40dfd2df" providerId="ADAL" clId="{94A645F2-B0B3-4406-9039-73EC2FE3D31F}" dt="2021-02-02T20:13:56.335" v="7"/>
          <ac:spMkLst>
            <pc:docMk/>
            <pc:sldMk cId="1867491436" sldId="405"/>
            <ac:spMk id="3" creationId="{29DB4098-99C7-45F4-993A-978B05A4DACF}"/>
          </ac:spMkLst>
        </pc:spChg>
        <pc:spChg chg="add mod">
          <ac:chgData name="Nora Yeretzian" userId="7aa994c9-c40e-418a-8ebd-0d9d40dfd2df" providerId="ADAL" clId="{94A645F2-B0B3-4406-9039-73EC2FE3D31F}" dt="2021-02-02T20:14:46.617" v="12"/>
          <ac:spMkLst>
            <pc:docMk/>
            <pc:sldMk cId="1867491436" sldId="405"/>
            <ac:spMk id="4" creationId="{44051355-8A36-4B58-8A3B-D0534F125897}"/>
          </ac:spMkLst>
        </pc:spChg>
        <pc:spChg chg="add mod">
          <ac:chgData name="Nora Yeretzian" userId="7aa994c9-c40e-418a-8ebd-0d9d40dfd2df" providerId="ADAL" clId="{94A645F2-B0B3-4406-9039-73EC2FE3D31F}" dt="2021-02-02T20:15:10.081" v="17" actId="20577"/>
          <ac:spMkLst>
            <pc:docMk/>
            <pc:sldMk cId="1867491436" sldId="405"/>
            <ac:spMk id="5" creationId="{AE7B5A30-B553-4F8E-946A-23EC7817C87C}"/>
          </ac:spMkLst>
        </pc:spChg>
      </pc:sldChg>
      <pc:sldChg chg="addSp delSp modSp new mod">
        <pc:chgData name="Nora Yeretzian" userId="7aa994c9-c40e-418a-8ebd-0d9d40dfd2df" providerId="ADAL" clId="{94A645F2-B0B3-4406-9039-73EC2FE3D31F}" dt="2021-02-02T20:59:27.444" v="260" actId="2711"/>
        <pc:sldMkLst>
          <pc:docMk/>
          <pc:sldMk cId="3030243857" sldId="405"/>
        </pc:sldMkLst>
        <pc:spChg chg="del">
          <ac:chgData name="Nora Yeretzian" userId="7aa994c9-c40e-418a-8ebd-0d9d40dfd2df" providerId="ADAL" clId="{94A645F2-B0B3-4406-9039-73EC2FE3D31F}" dt="2021-02-02T20:19:40.958" v="72"/>
          <ac:spMkLst>
            <pc:docMk/>
            <pc:sldMk cId="3030243857" sldId="405"/>
            <ac:spMk id="2" creationId="{42CD039D-615E-4C3B-96B3-E1AA1F9D08A1}"/>
          </ac:spMkLst>
        </pc:spChg>
        <pc:spChg chg="del">
          <ac:chgData name="Nora Yeretzian" userId="7aa994c9-c40e-418a-8ebd-0d9d40dfd2df" providerId="ADAL" clId="{94A645F2-B0B3-4406-9039-73EC2FE3D31F}" dt="2021-02-02T20:19:40.958" v="72"/>
          <ac:spMkLst>
            <pc:docMk/>
            <pc:sldMk cId="3030243857" sldId="405"/>
            <ac:spMk id="3" creationId="{36F0BEF2-28C7-45B1-946B-6BABDB25E7B3}"/>
          </ac:spMkLst>
        </pc:spChg>
        <pc:spChg chg="mod">
          <ac:chgData name="Nora Yeretzian" userId="7aa994c9-c40e-418a-8ebd-0d9d40dfd2df" providerId="ADAL" clId="{94A645F2-B0B3-4406-9039-73EC2FE3D31F}" dt="2021-02-02T20:19:40.958" v="72"/>
          <ac:spMkLst>
            <pc:docMk/>
            <pc:sldMk cId="3030243857" sldId="405"/>
            <ac:spMk id="4" creationId="{27B20B33-2717-4A82-96C0-477DFACC04C3}"/>
          </ac:spMkLst>
        </pc:spChg>
        <pc:spChg chg="add mod">
          <ac:chgData name="Nora Yeretzian" userId="7aa994c9-c40e-418a-8ebd-0d9d40dfd2df" providerId="ADAL" clId="{94A645F2-B0B3-4406-9039-73EC2FE3D31F}" dt="2021-02-02T20:59:27.444" v="260" actId="2711"/>
          <ac:spMkLst>
            <pc:docMk/>
            <pc:sldMk cId="3030243857" sldId="405"/>
            <ac:spMk id="5" creationId="{F2E32823-9C42-44EB-B768-4A7CC9B84965}"/>
          </ac:spMkLst>
        </pc:spChg>
      </pc:sldChg>
      <pc:sldChg chg="addSp delSp modSp new mod">
        <pc:chgData name="Nora Yeretzian" userId="7aa994c9-c40e-418a-8ebd-0d9d40dfd2df" providerId="ADAL" clId="{94A645F2-B0B3-4406-9039-73EC2FE3D31F}" dt="2021-02-02T21:00:31.476" v="266" actId="14100"/>
        <pc:sldMkLst>
          <pc:docMk/>
          <pc:sldMk cId="3625888887" sldId="406"/>
        </pc:sldMkLst>
        <pc:spChg chg="mod">
          <ac:chgData name="Nora Yeretzian" userId="7aa994c9-c40e-418a-8ebd-0d9d40dfd2df" providerId="ADAL" clId="{94A645F2-B0B3-4406-9039-73EC2FE3D31F}" dt="2021-02-02T20:20:33.205" v="88" actId="20577"/>
          <ac:spMkLst>
            <pc:docMk/>
            <pc:sldMk cId="3625888887" sldId="406"/>
            <ac:spMk id="2" creationId="{6E492C6E-7EA3-4E47-A7C8-1530EA3EE8DE}"/>
          </ac:spMkLst>
        </pc:spChg>
        <pc:spChg chg="mod">
          <ac:chgData name="Nora Yeretzian" userId="7aa994c9-c40e-418a-8ebd-0d9d40dfd2df" providerId="ADAL" clId="{94A645F2-B0B3-4406-9039-73EC2FE3D31F}" dt="2021-02-02T21:00:31.476" v="266" actId="14100"/>
          <ac:spMkLst>
            <pc:docMk/>
            <pc:sldMk cId="3625888887" sldId="406"/>
            <ac:spMk id="3" creationId="{1F743C44-0CA4-4162-B5E4-55E8358CA629}"/>
          </ac:spMkLst>
        </pc:spChg>
        <pc:picChg chg="add del mod">
          <ac:chgData name="Nora Yeretzian" userId="7aa994c9-c40e-418a-8ebd-0d9d40dfd2df" providerId="ADAL" clId="{94A645F2-B0B3-4406-9039-73EC2FE3D31F}" dt="2021-02-02T20:24:10.326" v="120" actId="478"/>
          <ac:picMkLst>
            <pc:docMk/>
            <pc:sldMk cId="3625888887" sldId="406"/>
            <ac:picMk id="1026" creationId="{AB425E5B-3A29-426B-BC16-9CF57E47FCB5}"/>
          </ac:picMkLst>
        </pc:picChg>
        <pc:picChg chg="add del mod">
          <ac:chgData name="Nora Yeretzian" userId="7aa994c9-c40e-418a-8ebd-0d9d40dfd2df" providerId="ADAL" clId="{94A645F2-B0B3-4406-9039-73EC2FE3D31F}" dt="2021-02-02T20:25:34.833" v="121" actId="478"/>
          <ac:picMkLst>
            <pc:docMk/>
            <pc:sldMk cId="3625888887" sldId="406"/>
            <ac:picMk id="1028" creationId="{40372939-BBC0-4B71-8586-6A9538B03C13}"/>
          </ac:picMkLst>
        </pc:picChg>
        <pc:picChg chg="add del mod">
          <ac:chgData name="Nora Yeretzian" userId="7aa994c9-c40e-418a-8ebd-0d9d40dfd2df" providerId="ADAL" clId="{94A645F2-B0B3-4406-9039-73EC2FE3D31F}" dt="2021-02-02T20:29:05.970" v="126" actId="478"/>
          <ac:picMkLst>
            <pc:docMk/>
            <pc:sldMk cId="3625888887" sldId="406"/>
            <ac:picMk id="1030" creationId="{43265D50-6869-4051-9202-EF71A4ED1D00}"/>
          </ac:picMkLst>
        </pc:picChg>
        <pc:picChg chg="add mod">
          <ac:chgData name="Nora Yeretzian" userId="7aa994c9-c40e-418a-8ebd-0d9d40dfd2df" providerId="ADAL" clId="{94A645F2-B0B3-4406-9039-73EC2FE3D31F}" dt="2021-02-02T20:33:02.269" v="147" actId="14100"/>
          <ac:picMkLst>
            <pc:docMk/>
            <pc:sldMk cId="3625888887" sldId="406"/>
            <ac:picMk id="1032" creationId="{EBCF7294-00B6-45B1-A6EA-C16A4157968F}"/>
          </ac:picMkLst>
        </pc:picChg>
        <pc:picChg chg="add mod">
          <ac:chgData name="Nora Yeretzian" userId="7aa994c9-c40e-418a-8ebd-0d9d40dfd2df" providerId="ADAL" clId="{94A645F2-B0B3-4406-9039-73EC2FE3D31F}" dt="2021-02-02T20:32:45.124" v="142" actId="1076"/>
          <ac:picMkLst>
            <pc:docMk/>
            <pc:sldMk cId="3625888887" sldId="406"/>
            <ac:picMk id="1034" creationId="{49ED5250-A82D-4C63-B1BD-DE49A84DE1E7}"/>
          </ac:picMkLst>
        </pc:picChg>
      </pc:sldChg>
      <pc:sldChg chg="delSp modSp new mod">
        <pc:chgData name="Nora Yeretzian" userId="7aa994c9-c40e-418a-8ebd-0d9d40dfd2df" providerId="ADAL" clId="{94A645F2-B0B3-4406-9039-73EC2FE3D31F}" dt="2021-02-02T22:44:15.047" v="464" actId="27636"/>
        <pc:sldMkLst>
          <pc:docMk/>
          <pc:sldMk cId="2037845355" sldId="407"/>
        </pc:sldMkLst>
        <pc:spChg chg="del mod">
          <ac:chgData name="Nora Yeretzian" userId="7aa994c9-c40e-418a-8ebd-0d9d40dfd2df" providerId="ADAL" clId="{94A645F2-B0B3-4406-9039-73EC2FE3D31F}" dt="2021-02-02T20:55:30.034" v="236" actId="478"/>
          <ac:spMkLst>
            <pc:docMk/>
            <pc:sldMk cId="2037845355" sldId="407"/>
            <ac:spMk id="2" creationId="{1532BC38-F249-4A01-B6B1-CB2F8216A716}"/>
          </ac:spMkLst>
        </pc:spChg>
        <pc:spChg chg="mod">
          <ac:chgData name="Nora Yeretzian" userId="7aa994c9-c40e-418a-8ebd-0d9d40dfd2df" providerId="ADAL" clId="{94A645F2-B0B3-4406-9039-73EC2FE3D31F}" dt="2021-02-02T22:44:15.047" v="464" actId="27636"/>
          <ac:spMkLst>
            <pc:docMk/>
            <pc:sldMk cId="2037845355" sldId="407"/>
            <ac:spMk id="3" creationId="{42749794-0020-4D78-A5D9-AD1D6A2AC7B2}"/>
          </ac:spMkLst>
        </pc:spChg>
        <pc:spChg chg="mod">
          <ac:chgData name="Nora Yeretzian" userId="7aa994c9-c40e-418a-8ebd-0d9d40dfd2df" providerId="ADAL" clId="{94A645F2-B0B3-4406-9039-73EC2FE3D31F}" dt="2021-02-02T20:53:50.679" v="221"/>
          <ac:spMkLst>
            <pc:docMk/>
            <pc:sldMk cId="2037845355" sldId="407"/>
            <ac:spMk id="4" creationId="{B5D329B9-1C54-4D69-B8F2-DC60B53A5D6F}"/>
          </ac:spMkLst>
        </pc:spChg>
      </pc:sldChg>
      <pc:sldChg chg="modSp new del mod">
        <pc:chgData name="Nora Yeretzian" userId="7aa994c9-c40e-418a-8ebd-0d9d40dfd2df" providerId="ADAL" clId="{94A645F2-B0B3-4406-9039-73EC2FE3D31F}" dt="2021-02-02T22:07:42.875" v="372" actId="2696"/>
        <pc:sldMkLst>
          <pc:docMk/>
          <pc:sldMk cId="1387609806" sldId="408"/>
        </pc:sldMkLst>
        <pc:spChg chg="mod">
          <ac:chgData name="Nora Yeretzian" userId="7aa994c9-c40e-418a-8ebd-0d9d40dfd2df" providerId="ADAL" clId="{94A645F2-B0B3-4406-9039-73EC2FE3D31F}" dt="2021-02-02T22:04:56.503" v="330" actId="20577"/>
          <ac:spMkLst>
            <pc:docMk/>
            <pc:sldMk cId="1387609806" sldId="408"/>
            <ac:spMk id="2" creationId="{46FF514F-F559-42AE-89D2-2EC423BCFAA5}"/>
          </ac:spMkLst>
        </pc:spChg>
        <pc:spChg chg="mod">
          <ac:chgData name="Nora Yeretzian" userId="7aa994c9-c40e-418a-8ebd-0d9d40dfd2df" providerId="ADAL" clId="{94A645F2-B0B3-4406-9039-73EC2FE3D31F}" dt="2021-02-02T22:06:51.635" v="364" actId="21"/>
          <ac:spMkLst>
            <pc:docMk/>
            <pc:sldMk cId="1387609806" sldId="408"/>
            <ac:spMk id="3" creationId="{EA7D790A-F0D3-456A-B9FE-A4499DB782AE}"/>
          </ac:spMkLst>
        </pc:spChg>
      </pc:sldChg>
      <pc:sldChg chg="modSp new mod ord">
        <pc:chgData name="Nora Yeretzian" userId="7aa994c9-c40e-418a-8ebd-0d9d40dfd2df" providerId="ADAL" clId="{94A645F2-B0B3-4406-9039-73EC2FE3D31F}" dt="2021-02-02T23:01:08.374" v="610" actId="13926"/>
        <pc:sldMkLst>
          <pc:docMk/>
          <pc:sldMk cId="2760162113" sldId="408"/>
        </pc:sldMkLst>
        <pc:spChg chg="mod">
          <ac:chgData name="Nora Yeretzian" userId="7aa994c9-c40e-418a-8ebd-0d9d40dfd2df" providerId="ADAL" clId="{94A645F2-B0B3-4406-9039-73EC2FE3D31F}" dt="2021-02-02T22:09:46.952" v="398" actId="20577"/>
          <ac:spMkLst>
            <pc:docMk/>
            <pc:sldMk cId="2760162113" sldId="408"/>
            <ac:spMk id="2" creationId="{84DEED94-AE1B-4AB7-BEC1-F1FE3D83F32A}"/>
          </ac:spMkLst>
        </pc:spChg>
        <pc:spChg chg="mod">
          <ac:chgData name="Nora Yeretzian" userId="7aa994c9-c40e-418a-8ebd-0d9d40dfd2df" providerId="ADAL" clId="{94A645F2-B0B3-4406-9039-73EC2FE3D31F}" dt="2021-02-02T23:01:08.374" v="610" actId="13926"/>
          <ac:spMkLst>
            <pc:docMk/>
            <pc:sldMk cId="2760162113" sldId="408"/>
            <ac:spMk id="3" creationId="{BBD00F1D-6129-4E7D-9728-1D8EA2754DF1}"/>
          </ac:spMkLst>
        </pc:spChg>
      </pc:sldChg>
      <pc:sldChg chg="new del">
        <pc:chgData name="Nora Yeretzian" userId="7aa994c9-c40e-418a-8ebd-0d9d40dfd2df" providerId="ADAL" clId="{94A645F2-B0B3-4406-9039-73EC2FE3D31F}" dt="2021-02-02T22:41:38.877" v="442" actId="2696"/>
        <pc:sldMkLst>
          <pc:docMk/>
          <pc:sldMk cId="3380741196" sldId="409"/>
        </pc:sldMkLst>
      </pc:sldChg>
      <pc:sldChg chg="modSp new mod">
        <pc:chgData name="Nora Yeretzian" userId="7aa994c9-c40e-418a-8ebd-0d9d40dfd2df" providerId="ADAL" clId="{94A645F2-B0B3-4406-9039-73EC2FE3D31F}" dt="2021-02-02T23:01:13.467" v="611" actId="13926"/>
        <pc:sldMkLst>
          <pc:docMk/>
          <pc:sldMk cId="2367742038" sldId="410"/>
        </pc:sldMkLst>
        <pc:spChg chg="mod">
          <ac:chgData name="Nora Yeretzian" userId="7aa994c9-c40e-418a-8ebd-0d9d40dfd2df" providerId="ADAL" clId="{94A645F2-B0B3-4406-9039-73EC2FE3D31F}" dt="2021-02-02T22:44:38.104" v="465" actId="108"/>
          <ac:spMkLst>
            <pc:docMk/>
            <pc:sldMk cId="2367742038" sldId="410"/>
            <ac:spMk id="2" creationId="{E26D3391-4CA7-4E25-ADAA-D18297D23CAB}"/>
          </ac:spMkLst>
        </pc:spChg>
        <pc:spChg chg="mod">
          <ac:chgData name="Nora Yeretzian" userId="7aa994c9-c40e-418a-8ebd-0d9d40dfd2df" providerId="ADAL" clId="{94A645F2-B0B3-4406-9039-73EC2FE3D31F}" dt="2021-02-02T23:01:13.467" v="611" actId="13926"/>
          <ac:spMkLst>
            <pc:docMk/>
            <pc:sldMk cId="2367742038" sldId="410"/>
            <ac:spMk id="3" creationId="{6084A229-192E-4195-B94C-AEA548289922}"/>
          </ac:spMkLst>
        </pc:spChg>
      </pc:sldChg>
    </pc:docChg>
  </pc:docChgLst>
  <pc:docChgLst>
    <pc:chgData name="Jennifer Farinas" userId="S::jfarinas@octa.net::7341ec17-c2eb-4611-9729-ab93fb2b3598" providerId="AD" clId="Web-{9EE40FF4-20A6-4283-90F9-3898D3AB0C6E}"/>
    <pc:docChg chg="modSld">
      <pc:chgData name="Jennifer Farinas" userId="S::jfarinas@octa.net::7341ec17-c2eb-4611-9729-ab93fb2b3598" providerId="AD" clId="Web-{9EE40FF4-20A6-4283-90F9-3898D3AB0C6E}" dt="2021-07-23T21:36:47.636" v="8" actId="14100"/>
      <pc:docMkLst>
        <pc:docMk/>
      </pc:docMkLst>
      <pc:sldChg chg="addSp delSp modSp modNotes">
        <pc:chgData name="Jennifer Farinas" userId="S::jfarinas@octa.net::7341ec17-c2eb-4611-9729-ab93fb2b3598" providerId="AD" clId="Web-{9EE40FF4-20A6-4283-90F9-3898D3AB0C6E}" dt="2021-07-23T21:36:47.636" v="8" actId="14100"/>
        <pc:sldMkLst>
          <pc:docMk/>
          <pc:sldMk cId="3811789035" sldId="422"/>
        </pc:sldMkLst>
        <pc:spChg chg="del">
          <ac:chgData name="Jennifer Farinas" userId="S::jfarinas@octa.net::7341ec17-c2eb-4611-9729-ab93fb2b3598" providerId="AD" clId="Web-{9EE40FF4-20A6-4283-90F9-3898D3AB0C6E}" dt="2021-07-23T21:36:28.636" v="4"/>
          <ac:spMkLst>
            <pc:docMk/>
            <pc:sldMk cId="3811789035" sldId="422"/>
            <ac:spMk id="3" creationId="{3053A0F7-5C70-4ADF-9A4D-E8E441C1E846}"/>
          </ac:spMkLst>
        </pc:spChg>
        <pc:picChg chg="add mod ord">
          <ac:chgData name="Jennifer Farinas" userId="S::jfarinas@octa.net::7341ec17-c2eb-4611-9729-ab93fb2b3598" providerId="AD" clId="Web-{9EE40FF4-20A6-4283-90F9-3898D3AB0C6E}" dt="2021-07-23T21:36:47.636" v="8" actId="14100"/>
          <ac:picMkLst>
            <pc:docMk/>
            <pc:sldMk cId="3811789035" sldId="422"/>
            <ac:picMk id="6" creationId="{CA653637-D9B0-49EB-841C-A5BC14D34C0B}"/>
          </ac:picMkLst>
        </pc:picChg>
      </pc:sldChg>
    </pc:docChg>
  </pc:docChgLst>
  <pc:docChgLst>
    <pc:chgData name="Nora Yeretzian" userId="S::nyeretzian@octa.net::7aa994c9-c40e-418a-8ebd-0d9d40dfd2df" providerId="AD" clId="Web-{3277BE9D-3633-4885-B608-B9EA2B50CBFC}"/>
    <pc:docChg chg="modSld">
      <pc:chgData name="Nora Yeretzian" userId="S::nyeretzian@octa.net::7aa994c9-c40e-418a-8ebd-0d9d40dfd2df" providerId="AD" clId="Web-{3277BE9D-3633-4885-B608-B9EA2B50CBFC}" dt="2021-01-25T21:13:37.654" v="107" actId="20577"/>
      <pc:docMkLst>
        <pc:docMk/>
      </pc:docMkLst>
      <pc:sldChg chg="modSp">
        <pc:chgData name="Nora Yeretzian" userId="S::nyeretzian@octa.net::7aa994c9-c40e-418a-8ebd-0d9d40dfd2df" providerId="AD" clId="Web-{3277BE9D-3633-4885-B608-B9EA2B50CBFC}" dt="2021-01-25T21:06:05.660" v="105" actId="20577"/>
        <pc:sldMkLst>
          <pc:docMk/>
          <pc:sldMk cId="250017518" sldId="390"/>
        </pc:sldMkLst>
        <pc:spChg chg="mod">
          <ac:chgData name="Nora Yeretzian" userId="S::nyeretzian@octa.net::7aa994c9-c40e-418a-8ebd-0d9d40dfd2df" providerId="AD" clId="Web-{3277BE9D-3633-4885-B608-B9EA2B50CBFC}" dt="2021-01-25T21:06:05.660" v="105" actId="20577"/>
          <ac:spMkLst>
            <pc:docMk/>
            <pc:sldMk cId="250017518" sldId="390"/>
            <ac:spMk id="3" creationId="{3053A0F7-5C70-4ADF-9A4D-E8E441C1E846}"/>
          </ac:spMkLst>
        </pc:spChg>
      </pc:sldChg>
      <pc:sldChg chg="modSp">
        <pc:chgData name="Nora Yeretzian" userId="S::nyeretzian@octa.net::7aa994c9-c40e-418a-8ebd-0d9d40dfd2df" providerId="AD" clId="Web-{3277BE9D-3633-4885-B608-B9EA2B50CBFC}" dt="2021-01-25T21:13:37.654" v="107" actId="20577"/>
        <pc:sldMkLst>
          <pc:docMk/>
          <pc:sldMk cId="1049027929" sldId="393"/>
        </pc:sldMkLst>
        <pc:spChg chg="mod">
          <ac:chgData name="Nora Yeretzian" userId="S::nyeretzian@octa.net::7aa994c9-c40e-418a-8ebd-0d9d40dfd2df" providerId="AD" clId="Web-{3277BE9D-3633-4885-B608-B9EA2B50CBFC}" dt="2021-01-25T21:13:37.654" v="107" actId="20577"/>
          <ac:spMkLst>
            <pc:docMk/>
            <pc:sldMk cId="1049027929" sldId="393"/>
            <ac:spMk id="3" creationId="{2356B19E-78A0-4838-8038-97BE14CF3BAA}"/>
          </ac:spMkLst>
        </pc:spChg>
      </pc:sldChg>
    </pc:docChg>
  </pc:docChgLst>
  <pc:docChgLst>
    <pc:chgData name="Nora Yeretzian" userId="S::nyeretzian@octa.net::7aa994c9-c40e-418a-8ebd-0d9d40dfd2df" providerId="AD" clId="Web-{8FDD7667-9A8A-4A56-9C86-7B7C44322BD9}"/>
    <pc:docChg chg="addSld delSld modSld">
      <pc:chgData name="Nora Yeretzian" userId="S::nyeretzian@octa.net::7aa994c9-c40e-418a-8ebd-0d9d40dfd2df" providerId="AD" clId="Web-{8FDD7667-9A8A-4A56-9C86-7B7C44322BD9}" dt="2021-01-23T01:20:26.392" v="370" actId="20577"/>
      <pc:docMkLst>
        <pc:docMk/>
      </pc:docMkLst>
      <pc:sldChg chg="modSp del">
        <pc:chgData name="Nora Yeretzian" userId="S::nyeretzian@octa.net::7aa994c9-c40e-418a-8ebd-0d9d40dfd2df" providerId="AD" clId="Web-{8FDD7667-9A8A-4A56-9C86-7B7C44322BD9}" dt="2021-01-23T00:42:26.020" v="269"/>
        <pc:sldMkLst>
          <pc:docMk/>
          <pc:sldMk cId="3018084724" sldId="385"/>
        </pc:sldMkLst>
        <pc:spChg chg="mod">
          <ac:chgData name="Nora Yeretzian" userId="S::nyeretzian@octa.net::7aa994c9-c40e-418a-8ebd-0d9d40dfd2df" providerId="AD" clId="Web-{8FDD7667-9A8A-4A56-9C86-7B7C44322BD9}" dt="2021-01-23T00:36:30.993" v="144" actId="20577"/>
          <ac:spMkLst>
            <pc:docMk/>
            <pc:sldMk cId="3018084724" sldId="385"/>
            <ac:spMk id="3" creationId="{582D4C77-C0DF-4FE5-9CD3-29CB0B8DC5AA}"/>
          </ac:spMkLst>
        </pc:spChg>
      </pc:sldChg>
      <pc:sldChg chg="modSp addCm">
        <pc:chgData name="Nora Yeretzian" userId="S::nyeretzian@octa.net::7aa994c9-c40e-418a-8ebd-0d9d40dfd2df" providerId="AD" clId="Web-{8FDD7667-9A8A-4A56-9C86-7B7C44322BD9}" dt="2021-01-23T01:20:26.392" v="370" actId="20577"/>
        <pc:sldMkLst>
          <pc:docMk/>
          <pc:sldMk cId="250017518" sldId="390"/>
        </pc:sldMkLst>
        <pc:spChg chg="mod">
          <ac:chgData name="Nora Yeretzian" userId="S::nyeretzian@octa.net::7aa994c9-c40e-418a-8ebd-0d9d40dfd2df" providerId="AD" clId="Web-{8FDD7667-9A8A-4A56-9C86-7B7C44322BD9}" dt="2021-01-23T01:20:26.392" v="370" actId="20577"/>
          <ac:spMkLst>
            <pc:docMk/>
            <pc:sldMk cId="250017518" sldId="390"/>
            <ac:spMk id="2" creationId="{0F8BE57A-C58B-4FA9-9B76-118EB6152EE0}"/>
          </ac:spMkLst>
        </pc:spChg>
        <pc:spChg chg="mod">
          <ac:chgData name="Nora Yeretzian" userId="S::nyeretzian@octa.net::7aa994c9-c40e-418a-8ebd-0d9d40dfd2df" providerId="AD" clId="Web-{8FDD7667-9A8A-4A56-9C86-7B7C44322BD9}" dt="2021-01-23T00:56:46.277" v="354" actId="20577"/>
          <ac:spMkLst>
            <pc:docMk/>
            <pc:sldMk cId="250017518" sldId="390"/>
            <ac:spMk id="3" creationId="{3053A0F7-5C70-4ADF-9A4D-E8E441C1E846}"/>
          </ac:spMkLst>
        </pc:spChg>
      </pc:sldChg>
      <pc:sldChg chg="modSp del">
        <pc:chgData name="Nora Yeretzian" userId="S::nyeretzian@octa.net::7aa994c9-c40e-418a-8ebd-0d9d40dfd2df" providerId="AD" clId="Web-{8FDD7667-9A8A-4A56-9C86-7B7C44322BD9}" dt="2021-01-23T00:42:23.129" v="268"/>
        <pc:sldMkLst>
          <pc:docMk/>
          <pc:sldMk cId="3341531829" sldId="391"/>
        </pc:sldMkLst>
        <pc:spChg chg="mod">
          <ac:chgData name="Nora Yeretzian" userId="S::nyeretzian@octa.net::7aa994c9-c40e-418a-8ebd-0d9d40dfd2df" providerId="AD" clId="Web-{8FDD7667-9A8A-4A56-9C86-7B7C44322BD9}" dt="2021-01-23T00:33:46.375" v="76" actId="20577"/>
          <ac:spMkLst>
            <pc:docMk/>
            <pc:sldMk cId="3341531829" sldId="391"/>
            <ac:spMk id="3" creationId="{DE51F4EA-CF1D-443D-B384-AB729C44B3CA}"/>
          </ac:spMkLst>
        </pc:spChg>
      </pc:sldChg>
      <pc:sldChg chg="modSp">
        <pc:chgData name="Nora Yeretzian" userId="S::nyeretzian@octa.net::7aa994c9-c40e-418a-8ebd-0d9d40dfd2df" providerId="AD" clId="Web-{8FDD7667-9A8A-4A56-9C86-7B7C44322BD9}" dt="2021-01-23T01:19:35.420" v="365" actId="14100"/>
        <pc:sldMkLst>
          <pc:docMk/>
          <pc:sldMk cId="3747808125" sldId="392"/>
        </pc:sldMkLst>
        <pc:spChg chg="mod">
          <ac:chgData name="Nora Yeretzian" userId="S::nyeretzian@octa.net::7aa994c9-c40e-418a-8ebd-0d9d40dfd2df" providerId="AD" clId="Web-{8FDD7667-9A8A-4A56-9C86-7B7C44322BD9}" dt="2021-01-23T01:19:35.420" v="365" actId="14100"/>
          <ac:spMkLst>
            <pc:docMk/>
            <pc:sldMk cId="3747808125" sldId="392"/>
            <ac:spMk id="3" creationId="{3053A0F7-5C70-4ADF-9A4D-E8E441C1E846}"/>
          </ac:spMkLst>
        </pc:spChg>
      </pc:sldChg>
      <pc:sldChg chg="modSp mod modClrScheme chgLayout">
        <pc:chgData name="Nora Yeretzian" userId="S::nyeretzian@octa.net::7aa994c9-c40e-418a-8ebd-0d9d40dfd2df" providerId="AD" clId="Web-{8FDD7667-9A8A-4A56-9C86-7B7C44322BD9}" dt="2021-01-23T01:17:50.069" v="356"/>
        <pc:sldMkLst>
          <pc:docMk/>
          <pc:sldMk cId="1049027929" sldId="393"/>
        </pc:sldMkLst>
        <pc:spChg chg="mod ord">
          <ac:chgData name="Nora Yeretzian" userId="S::nyeretzian@octa.net::7aa994c9-c40e-418a-8ebd-0d9d40dfd2df" providerId="AD" clId="Web-{8FDD7667-9A8A-4A56-9C86-7B7C44322BD9}" dt="2021-01-23T01:17:50.069" v="356"/>
          <ac:spMkLst>
            <pc:docMk/>
            <pc:sldMk cId="1049027929" sldId="393"/>
            <ac:spMk id="2" creationId="{0F559225-CA98-4982-B3E3-63E9DAE842C9}"/>
          </ac:spMkLst>
        </pc:spChg>
        <pc:spChg chg="mod ord">
          <ac:chgData name="Nora Yeretzian" userId="S::nyeretzian@octa.net::7aa994c9-c40e-418a-8ebd-0d9d40dfd2df" providerId="AD" clId="Web-{8FDD7667-9A8A-4A56-9C86-7B7C44322BD9}" dt="2021-01-23T01:17:50.069" v="356"/>
          <ac:spMkLst>
            <pc:docMk/>
            <pc:sldMk cId="1049027929" sldId="393"/>
            <ac:spMk id="3" creationId="{2356B19E-78A0-4838-8038-97BE14CF3BAA}"/>
          </ac:spMkLst>
        </pc:spChg>
        <pc:spChg chg="mod ord">
          <ac:chgData name="Nora Yeretzian" userId="S::nyeretzian@octa.net::7aa994c9-c40e-418a-8ebd-0d9d40dfd2df" providerId="AD" clId="Web-{8FDD7667-9A8A-4A56-9C86-7B7C44322BD9}" dt="2021-01-23T01:17:50.069" v="356"/>
          <ac:spMkLst>
            <pc:docMk/>
            <pc:sldMk cId="1049027929" sldId="393"/>
            <ac:spMk id="4" creationId="{49249C34-1AAA-44D7-BC89-00613ABE878D}"/>
          </ac:spMkLst>
        </pc:spChg>
      </pc:sldChg>
      <pc:sldChg chg="modSp del">
        <pc:chgData name="Nora Yeretzian" userId="S::nyeretzian@octa.net::7aa994c9-c40e-418a-8ebd-0d9d40dfd2df" providerId="AD" clId="Web-{8FDD7667-9A8A-4A56-9C86-7B7C44322BD9}" dt="2021-01-23T00:43:19.896" v="280"/>
        <pc:sldMkLst>
          <pc:docMk/>
          <pc:sldMk cId="309470026" sldId="394"/>
        </pc:sldMkLst>
        <pc:spChg chg="mod">
          <ac:chgData name="Nora Yeretzian" userId="S::nyeretzian@octa.net::7aa994c9-c40e-418a-8ebd-0d9d40dfd2df" providerId="AD" clId="Web-{8FDD7667-9A8A-4A56-9C86-7B7C44322BD9}" dt="2021-01-23T00:43:08.068" v="273" actId="20577"/>
          <ac:spMkLst>
            <pc:docMk/>
            <pc:sldMk cId="309470026" sldId="394"/>
            <ac:spMk id="3" creationId="{73D83F0D-6611-4A3F-9061-806CF275CA55}"/>
          </ac:spMkLst>
        </pc:spChg>
      </pc:sldChg>
      <pc:sldChg chg="modSp mod modClrScheme chgLayout">
        <pc:chgData name="Nora Yeretzian" userId="S::nyeretzian@octa.net::7aa994c9-c40e-418a-8ebd-0d9d40dfd2df" providerId="AD" clId="Web-{8FDD7667-9A8A-4A56-9C86-7B7C44322BD9}" dt="2021-01-23T01:19:11.996" v="364" actId="1076"/>
        <pc:sldMkLst>
          <pc:docMk/>
          <pc:sldMk cId="1677592253" sldId="398"/>
        </pc:sldMkLst>
        <pc:spChg chg="mod ord">
          <ac:chgData name="Nora Yeretzian" userId="S::nyeretzian@octa.net::7aa994c9-c40e-418a-8ebd-0d9d40dfd2df" providerId="AD" clId="Web-{8FDD7667-9A8A-4A56-9C86-7B7C44322BD9}" dt="2021-01-23T01:18:03.398" v="357"/>
          <ac:spMkLst>
            <pc:docMk/>
            <pc:sldMk cId="1677592253" sldId="398"/>
            <ac:spMk id="2" creationId="{A6495001-3BEF-4C5B-B714-CA500F1D9C21}"/>
          </ac:spMkLst>
        </pc:spChg>
        <pc:spChg chg="mod ord">
          <ac:chgData name="Nora Yeretzian" userId="S::nyeretzian@octa.net::7aa994c9-c40e-418a-8ebd-0d9d40dfd2df" providerId="AD" clId="Web-{8FDD7667-9A8A-4A56-9C86-7B7C44322BD9}" dt="2021-01-23T01:18:03.398" v="357"/>
          <ac:spMkLst>
            <pc:docMk/>
            <pc:sldMk cId="1677592253" sldId="398"/>
            <ac:spMk id="3" creationId="{A355E60D-D2D2-4795-A32B-4F942638F242}"/>
          </ac:spMkLst>
        </pc:spChg>
        <pc:spChg chg="mod ord">
          <ac:chgData name="Nora Yeretzian" userId="S::nyeretzian@octa.net::7aa994c9-c40e-418a-8ebd-0d9d40dfd2df" providerId="AD" clId="Web-{8FDD7667-9A8A-4A56-9C86-7B7C44322BD9}" dt="2021-01-23T01:18:03.398" v="357"/>
          <ac:spMkLst>
            <pc:docMk/>
            <pc:sldMk cId="1677592253" sldId="398"/>
            <ac:spMk id="4" creationId="{509EAF45-68AD-4F90-A5BE-CE5C973181FF}"/>
          </ac:spMkLst>
        </pc:spChg>
        <pc:picChg chg="mod ord">
          <ac:chgData name="Nora Yeretzian" userId="S::nyeretzian@octa.net::7aa994c9-c40e-418a-8ebd-0d9d40dfd2df" providerId="AD" clId="Web-{8FDD7667-9A8A-4A56-9C86-7B7C44322BD9}" dt="2021-01-23T01:19:11.996" v="364" actId="1076"/>
          <ac:picMkLst>
            <pc:docMk/>
            <pc:sldMk cId="1677592253" sldId="398"/>
            <ac:picMk id="6" creationId="{A6E2F2C6-53EE-492A-9385-4F3040DDEACA}"/>
          </ac:picMkLst>
        </pc:picChg>
      </pc:sldChg>
      <pc:sldChg chg="modSp new mod modClrScheme chgLayout">
        <pc:chgData name="Nora Yeretzian" userId="S::nyeretzian@octa.net::7aa994c9-c40e-418a-8ebd-0d9d40dfd2df" providerId="AD" clId="Web-{8FDD7667-9A8A-4A56-9C86-7B7C44322BD9}" dt="2021-01-23T01:19:03.386" v="363" actId="20577"/>
        <pc:sldMkLst>
          <pc:docMk/>
          <pc:sldMk cId="1730771509" sldId="404"/>
        </pc:sldMkLst>
        <pc:spChg chg="mod ord">
          <ac:chgData name="Nora Yeretzian" userId="S::nyeretzian@octa.net::7aa994c9-c40e-418a-8ebd-0d9d40dfd2df" providerId="AD" clId="Web-{8FDD7667-9A8A-4A56-9C86-7B7C44322BD9}" dt="2021-01-23T01:18:20.180" v="358"/>
          <ac:spMkLst>
            <pc:docMk/>
            <pc:sldMk cId="1730771509" sldId="404"/>
            <ac:spMk id="2" creationId="{61DEE288-9437-4C72-93E8-47B316B4886E}"/>
          </ac:spMkLst>
        </pc:spChg>
        <pc:spChg chg="mod ord">
          <ac:chgData name="Nora Yeretzian" userId="S::nyeretzian@octa.net::7aa994c9-c40e-418a-8ebd-0d9d40dfd2df" providerId="AD" clId="Web-{8FDD7667-9A8A-4A56-9C86-7B7C44322BD9}" dt="2021-01-23T01:19:03.386" v="363" actId="20577"/>
          <ac:spMkLst>
            <pc:docMk/>
            <pc:sldMk cId="1730771509" sldId="404"/>
            <ac:spMk id="3" creationId="{6EC38F2B-B67C-46A5-9D3A-391BA847F9D2}"/>
          </ac:spMkLst>
        </pc:spChg>
        <pc:spChg chg="mod ord">
          <ac:chgData name="Nora Yeretzian" userId="S::nyeretzian@octa.net::7aa994c9-c40e-418a-8ebd-0d9d40dfd2df" providerId="AD" clId="Web-{8FDD7667-9A8A-4A56-9C86-7B7C44322BD9}" dt="2021-01-23T01:18:20.180" v="358"/>
          <ac:spMkLst>
            <pc:docMk/>
            <pc:sldMk cId="1730771509" sldId="404"/>
            <ac:spMk id="4" creationId="{3FF36A6E-E509-4BAE-AD8E-F409037D9A4F}"/>
          </ac:spMkLst>
        </pc:spChg>
      </pc:sldChg>
    </pc:docChg>
  </pc:docChgLst>
  <pc:docChgLst>
    <pc:chgData name="Jennifer Farinas" userId="7341ec17-c2eb-4611-9729-ab93fb2b3598" providerId="ADAL" clId="{D7E25127-16F0-49CA-8F3A-D7FB7FA77A14}"/>
    <pc:docChg chg="undo custSel modSld sldOrd">
      <pc:chgData name="Jennifer Farinas" userId="7341ec17-c2eb-4611-9729-ab93fb2b3598" providerId="ADAL" clId="{D7E25127-16F0-49CA-8F3A-D7FB7FA77A14}" dt="2021-02-04T00:18:58.948" v="2898" actId="20577"/>
      <pc:docMkLst>
        <pc:docMk/>
      </pc:docMkLst>
      <pc:sldChg chg="modNotesTx">
        <pc:chgData name="Jennifer Farinas" userId="7341ec17-c2eb-4611-9729-ab93fb2b3598" providerId="ADAL" clId="{D7E25127-16F0-49CA-8F3A-D7FB7FA77A14}" dt="2021-02-04T00:00:34.512" v="1805" actId="6549"/>
        <pc:sldMkLst>
          <pc:docMk/>
          <pc:sldMk cId="2961365673" sldId="388"/>
        </pc:sldMkLst>
      </pc:sldChg>
      <pc:sldChg chg="modSp mod modNotesTx">
        <pc:chgData name="Jennifer Farinas" userId="7341ec17-c2eb-4611-9729-ab93fb2b3598" providerId="ADAL" clId="{D7E25127-16F0-49CA-8F3A-D7FB7FA77A14}" dt="2021-02-04T00:02:31.207" v="2335" actId="20577"/>
        <pc:sldMkLst>
          <pc:docMk/>
          <pc:sldMk cId="3872168607" sldId="389"/>
        </pc:sldMkLst>
        <pc:spChg chg="mod">
          <ac:chgData name="Jennifer Farinas" userId="7341ec17-c2eb-4611-9729-ab93fb2b3598" providerId="ADAL" clId="{D7E25127-16F0-49CA-8F3A-D7FB7FA77A14}" dt="2021-02-03T23:10:22.944" v="250" actId="20577"/>
          <ac:spMkLst>
            <pc:docMk/>
            <pc:sldMk cId="3872168607" sldId="389"/>
            <ac:spMk id="5" creationId="{72A292BC-5D41-43D7-9F56-D50B7B5C7C48}"/>
          </ac:spMkLst>
        </pc:spChg>
        <pc:picChg chg="mod">
          <ac:chgData name="Jennifer Farinas" userId="7341ec17-c2eb-4611-9729-ab93fb2b3598" providerId="ADAL" clId="{D7E25127-16F0-49CA-8F3A-D7FB7FA77A14}" dt="2021-02-03T23:09:38.608" v="166" actId="1076"/>
          <ac:picMkLst>
            <pc:docMk/>
            <pc:sldMk cId="3872168607" sldId="389"/>
            <ac:picMk id="3080" creationId="{27ABB974-4F1A-4C9C-9ABF-53B40AD48301}"/>
          </ac:picMkLst>
        </pc:picChg>
      </pc:sldChg>
      <pc:sldChg chg="modSp mod modNotesTx">
        <pc:chgData name="Jennifer Farinas" userId="7341ec17-c2eb-4611-9729-ab93fb2b3598" providerId="ADAL" clId="{D7E25127-16F0-49CA-8F3A-D7FB7FA77A14}" dt="2021-02-03T23:56:07.977" v="1360" actId="20577"/>
        <pc:sldMkLst>
          <pc:docMk/>
          <pc:sldMk cId="3747808125" sldId="392"/>
        </pc:sldMkLst>
        <pc:spChg chg="mod">
          <ac:chgData name="Jennifer Farinas" userId="7341ec17-c2eb-4611-9729-ab93fb2b3598" providerId="ADAL" clId="{D7E25127-16F0-49CA-8F3A-D7FB7FA77A14}" dt="2021-02-03T23:06:07.147" v="149" actId="20577"/>
          <ac:spMkLst>
            <pc:docMk/>
            <pc:sldMk cId="3747808125" sldId="392"/>
            <ac:spMk id="3" creationId="{3053A0F7-5C70-4ADF-9A4D-E8E441C1E846}"/>
          </ac:spMkLst>
        </pc:spChg>
      </pc:sldChg>
      <pc:sldChg chg="modSp mod ord modNotesTx">
        <pc:chgData name="Jennifer Farinas" userId="7341ec17-c2eb-4611-9729-ab93fb2b3598" providerId="ADAL" clId="{D7E25127-16F0-49CA-8F3A-D7FB7FA77A14}" dt="2021-02-03T23:57:40.513" v="1488" actId="20577"/>
        <pc:sldMkLst>
          <pc:docMk/>
          <pc:sldMk cId="1677592253" sldId="398"/>
        </pc:sldMkLst>
        <pc:spChg chg="mod">
          <ac:chgData name="Jennifer Farinas" userId="7341ec17-c2eb-4611-9729-ab93fb2b3598" providerId="ADAL" clId="{D7E25127-16F0-49CA-8F3A-D7FB7FA77A14}" dt="2021-02-03T23:05:26.580" v="101" actId="20577"/>
          <ac:spMkLst>
            <pc:docMk/>
            <pc:sldMk cId="1677592253" sldId="398"/>
            <ac:spMk id="2" creationId="{A6495001-3BEF-4C5B-B714-CA500F1D9C21}"/>
          </ac:spMkLst>
        </pc:spChg>
      </pc:sldChg>
      <pc:sldChg chg="modNotesTx">
        <pc:chgData name="Jennifer Farinas" userId="7341ec17-c2eb-4611-9729-ab93fb2b3598" providerId="ADAL" clId="{D7E25127-16F0-49CA-8F3A-D7FB7FA77A14}" dt="2021-02-03T23:55:29.613" v="1351" actId="20577"/>
        <pc:sldMkLst>
          <pc:docMk/>
          <pc:sldMk cId="4063914949" sldId="399"/>
        </pc:sldMkLst>
      </pc:sldChg>
      <pc:sldChg chg="modSp mod ord modNotesTx">
        <pc:chgData name="Jennifer Farinas" userId="7341ec17-c2eb-4611-9729-ab93fb2b3598" providerId="ADAL" clId="{D7E25127-16F0-49CA-8F3A-D7FB7FA77A14}" dt="2021-02-03T23:58:26.025" v="1501" actId="6549"/>
        <pc:sldMkLst>
          <pc:docMk/>
          <pc:sldMk cId="345419400" sldId="401"/>
        </pc:sldMkLst>
        <pc:spChg chg="mod">
          <ac:chgData name="Jennifer Farinas" userId="7341ec17-c2eb-4611-9729-ab93fb2b3598" providerId="ADAL" clId="{D7E25127-16F0-49CA-8F3A-D7FB7FA77A14}" dt="2021-02-03T23:58:12.510" v="1499" actId="20577"/>
          <ac:spMkLst>
            <pc:docMk/>
            <pc:sldMk cId="345419400" sldId="401"/>
            <ac:spMk id="2" creationId="{0F8BE57A-C58B-4FA9-9B76-118EB6152EE0}"/>
          </ac:spMkLst>
        </pc:spChg>
      </pc:sldChg>
      <pc:sldChg chg="modNotesTx">
        <pc:chgData name="Jennifer Farinas" userId="7341ec17-c2eb-4611-9729-ab93fb2b3598" providerId="ADAL" clId="{D7E25127-16F0-49CA-8F3A-D7FB7FA77A14}" dt="2021-02-03T23:55:25.923" v="1350" actId="20577"/>
        <pc:sldMkLst>
          <pc:docMk/>
          <pc:sldMk cId="3139098352" sldId="403"/>
        </pc:sldMkLst>
      </pc:sldChg>
      <pc:sldChg chg="ord">
        <pc:chgData name="Jennifer Farinas" userId="7341ec17-c2eb-4611-9729-ab93fb2b3598" providerId="ADAL" clId="{D7E25127-16F0-49CA-8F3A-D7FB7FA77A14}" dt="2021-02-03T22:54:26.582" v="1"/>
        <pc:sldMkLst>
          <pc:docMk/>
          <pc:sldMk cId="3030243857" sldId="405"/>
        </pc:sldMkLst>
      </pc:sldChg>
      <pc:sldChg chg="modSp mod ord modNotesTx">
        <pc:chgData name="Jennifer Farinas" userId="7341ec17-c2eb-4611-9729-ab93fb2b3598" providerId="ADAL" clId="{D7E25127-16F0-49CA-8F3A-D7FB7FA77A14}" dt="2021-02-03T23:53:02.689" v="1088" actId="20577"/>
        <pc:sldMkLst>
          <pc:docMk/>
          <pc:sldMk cId="3625888887" sldId="406"/>
        </pc:sldMkLst>
        <pc:spChg chg="mod">
          <ac:chgData name="Jennifer Farinas" userId="7341ec17-c2eb-4611-9729-ab93fb2b3598" providerId="ADAL" clId="{D7E25127-16F0-49CA-8F3A-D7FB7FA77A14}" dt="2021-02-03T23:07:18.992" v="153" actId="255"/>
          <ac:spMkLst>
            <pc:docMk/>
            <pc:sldMk cId="3625888887" sldId="406"/>
            <ac:spMk id="2" creationId="{6E492C6E-7EA3-4E47-A7C8-1530EA3EE8DE}"/>
          </ac:spMkLst>
        </pc:spChg>
        <pc:spChg chg="mod">
          <ac:chgData name="Jennifer Farinas" userId="7341ec17-c2eb-4611-9729-ab93fb2b3598" providerId="ADAL" clId="{D7E25127-16F0-49CA-8F3A-D7FB7FA77A14}" dt="2021-02-03T23:07:37.061" v="155" actId="255"/>
          <ac:spMkLst>
            <pc:docMk/>
            <pc:sldMk cId="3625888887" sldId="406"/>
            <ac:spMk id="3" creationId="{1F743C44-0CA4-4162-B5E4-55E8358CA629}"/>
          </ac:spMkLst>
        </pc:spChg>
      </pc:sldChg>
      <pc:sldChg chg="modSp mod ord">
        <pc:chgData name="Jennifer Farinas" userId="7341ec17-c2eb-4611-9729-ab93fb2b3598" providerId="ADAL" clId="{D7E25127-16F0-49CA-8F3A-D7FB7FA77A14}" dt="2021-02-03T23:08:05.031" v="157" actId="27636"/>
        <pc:sldMkLst>
          <pc:docMk/>
          <pc:sldMk cId="2037845355" sldId="407"/>
        </pc:sldMkLst>
        <pc:spChg chg="mod">
          <ac:chgData name="Jennifer Farinas" userId="7341ec17-c2eb-4611-9729-ab93fb2b3598" providerId="ADAL" clId="{D7E25127-16F0-49CA-8F3A-D7FB7FA77A14}" dt="2021-02-03T23:08:05.031" v="157" actId="27636"/>
          <ac:spMkLst>
            <pc:docMk/>
            <pc:sldMk cId="2037845355" sldId="407"/>
            <ac:spMk id="3" creationId="{42749794-0020-4D78-A5D9-AD1D6A2AC7B2}"/>
          </ac:spMkLst>
        </pc:spChg>
      </pc:sldChg>
      <pc:sldChg chg="addSp delSp modSp mod ord modNotesTx">
        <pc:chgData name="Jennifer Farinas" userId="7341ec17-c2eb-4611-9729-ab93fb2b3598" providerId="ADAL" clId="{D7E25127-16F0-49CA-8F3A-D7FB7FA77A14}" dt="2021-02-04T00:01:04.514" v="1936" actId="20577"/>
        <pc:sldMkLst>
          <pc:docMk/>
          <pc:sldMk cId="2760162113" sldId="408"/>
        </pc:sldMkLst>
        <pc:spChg chg="mod">
          <ac:chgData name="Jennifer Farinas" userId="7341ec17-c2eb-4611-9729-ab93fb2b3598" providerId="ADAL" clId="{D7E25127-16F0-49CA-8F3A-D7FB7FA77A14}" dt="2021-02-03T23:06:51.823" v="151" actId="113"/>
          <ac:spMkLst>
            <pc:docMk/>
            <pc:sldMk cId="2760162113" sldId="408"/>
            <ac:spMk id="2" creationId="{84DEED94-AE1B-4AB7-BEC1-F1FE3D83F32A}"/>
          </ac:spMkLst>
        </pc:spChg>
        <pc:spChg chg="del mod">
          <ac:chgData name="Jennifer Farinas" userId="7341ec17-c2eb-4611-9729-ab93fb2b3598" providerId="ADAL" clId="{D7E25127-16F0-49CA-8F3A-D7FB7FA77A14}" dt="2021-02-03T23:09:08.717" v="163" actId="478"/>
          <ac:spMkLst>
            <pc:docMk/>
            <pc:sldMk cId="2760162113" sldId="408"/>
            <ac:spMk id="3" creationId="{BBD00F1D-6129-4E7D-9728-1D8EA2754DF1}"/>
          </ac:spMkLst>
        </pc:spChg>
        <pc:spChg chg="add del mod">
          <ac:chgData name="Jennifer Farinas" userId="7341ec17-c2eb-4611-9729-ab93fb2b3598" providerId="ADAL" clId="{D7E25127-16F0-49CA-8F3A-D7FB7FA77A14}" dt="2021-02-03T23:09:13.873" v="164" actId="478"/>
          <ac:spMkLst>
            <pc:docMk/>
            <pc:sldMk cId="2760162113" sldId="408"/>
            <ac:spMk id="7" creationId="{A266FFF7-E710-426E-9B33-C0B2A018134A}"/>
          </ac:spMkLst>
        </pc:spChg>
        <pc:picChg chg="add mod">
          <ac:chgData name="Jennifer Farinas" userId="7341ec17-c2eb-4611-9729-ab93fb2b3598" providerId="ADAL" clId="{D7E25127-16F0-49CA-8F3A-D7FB7FA77A14}" dt="2021-02-03T23:09:19.809" v="165" actId="1076"/>
          <ac:picMkLst>
            <pc:docMk/>
            <pc:sldMk cId="2760162113" sldId="408"/>
            <ac:picMk id="5" creationId="{E7FAD573-C377-43CE-A296-E54BE20A9128}"/>
          </ac:picMkLst>
        </pc:picChg>
      </pc:sldChg>
      <pc:sldChg chg="modSp mod modNotesTx">
        <pc:chgData name="Jennifer Farinas" userId="7341ec17-c2eb-4611-9729-ab93fb2b3598" providerId="ADAL" clId="{D7E25127-16F0-49CA-8F3A-D7FB7FA77A14}" dt="2021-02-04T00:14:16.908" v="2697" actId="6549"/>
        <pc:sldMkLst>
          <pc:docMk/>
          <pc:sldMk cId="2367742038" sldId="410"/>
        </pc:sldMkLst>
        <pc:spChg chg="mod">
          <ac:chgData name="Jennifer Farinas" userId="7341ec17-c2eb-4611-9729-ab93fb2b3598" providerId="ADAL" clId="{D7E25127-16F0-49CA-8F3A-D7FB7FA77A14}" dt="2021-02-04T00:10:47.409" v="2375" actId="20577"/>
          <ac:spMkLst>
            <pc:docMk/>
            <pc:sldMk cId="2367742038" sldId="410"/>
            <ac:spMk id="2" creationId="{E26D3391-4CA7-4E25-ADAA-D18297D23CAB}"/>
          </ac:spMkLst>
        </pc:spChg>
        <pc:spChg chg="mod">
          <ac:chgData name="Jennifer Farinas" userId="7341ec17-c2eb-4611-9729-ab93fb2b3598" providerId="ADAL" clId="{D7E25127-16F0-49CA-8F3A-D7FB7FA77A14}" dt="2021-02-04T00:12:03.573" v="2604" actId="13926"/>
          <ac:spMkLst>
            <pc:docMk/>
            <pc:sldMk cId="2367742038" sldId="410"/>
            <ac:spMk id="3" creationId="{6084A229-192E-4195-B94C-AEA548289922}"/>
          </ac:spMkLst>
        </pc:spChg>
      </pc:sldChg>
      <pc:sldChg chg="modSp mod modNotesTx">
        <pc:chgData name="Jennifer Farinas" userId="7341ec17-c2eb-4611-9729-ab93fb2b3598" providerId="ADAL" clId="{D7E25127-16F0-49CA-8F3A-D7FB7FA77A14}" dt="2021-02-04T00:13:59.698" v="2696" actId="6549"/>
        <pc:sldMkLst>
          <pc:docMk/>
          <pc:sldMk cId="821712222" sldId="411"/>
        </pc:sldMkLst>
        <pc:spChg chg="mod">
          <ac:chgData name="Jennifer Farinas" userId="7341ec17-c2eb-4611-9729-ab93fb2b3598" providerId="ADAL" clId="{D7E25127-16F0-49CA-8F3A-D7FB7FA77A14}" dt="2021-02-04T00:12:14.245" v="2642" actId="20577"/>
          <ac:spMkLst>
            <pc:docMk/>
            <pc:sldMk cId="821712222" sldId="411"/>
            <ac:spMk id="2" creationId="{E26D3391-4CA7-4E25-ADAA-D18297D23CAB}"/>
          </ac:spMkLst>
        </pc:spChg>
        <pc:spChg chg="mod">
          <ac:chgData name="Jennifer Farinas" userId="7341ec17-c2eb-4611-9729-ab93fb2b3598" providerId="ADAL" clId="{D7E25127-16F0-49CA-8F3A-D7FB7FA77A14}" dt="2021-02-04T00:12:45" v="2648" actId="255"/>
          <ac:spMkLst>
            <pc:docMk/>
            <pc:sldMk cId="821712222" sldId="411"/>
            <ac:spMk id="3" creationId="{6084A229-192E-4195-B94C-AEA548289922}"/>
          </ac:spMkLst>
        </pc:spChg>
      </pc:sldChg>
      <pc:sldChg chg="modSp mod modNotesTx">
        <pc:chgData name="Jennifer Farinas" userId="7341ec17-c2eb-4611-9729-ab93fb2b3598" providerId="ADAL" clId="{D7E25127-16F0-49CA-8F3A-D7FB7FA77A14}" dt="2021-02-04T00:14:27.817" v="2698" actId="6549"/>
        <pc:sldMkLst>
          <pc:docMk/>
          <pc:sldMk cId="224544035" sldId="412"/>
        </pc:sldMkLst>
        <pc:spChg chg="mod">
          <ac:chgData name="Jennifer Farinas" userId="7341ec17-c2eb-4611-9729-ab93fb2b3598" providerId="ADAL" clId="{D7E25127-16F0-49CA-8F3A-D7FB7FA77A14}" dt="2021-02-04T00:13:05.900" v="2692" actId="20577"/>
          <ac:spMkLst>
            <pc:docMk/>
            <pc:sldMk cId="224544035" sldId="412"/>
            <ac:spMk id="2" creationId="{E26D3391-4CA7-4E25-ADAA-D18297D23CAB}"/>
          </ac:spMkLst>
        </pc:spChg>
        <pc:spChg chg="mod">
          <ac:chgData name="Jennifer Farinas" userId="7341ec17-c2eb-4611-9729-ab93fb2b3598" providerId="ADAL" clId="{D7E25127-16F0-49CA-8F3A-D7FB7FA77A14}" dt="2021-02-04T00:13:25.647" v="2695" actId="2711"/>
          <ac:spMkLst>
            <pc:docMk/>
            <pc:sldMk cId="224544035" sldId="412"/>
            <ac:spMk id="3" creationId="{6084A229-192E-4195-B94C-AEA548289922}"/>
          </ac:spMkLst>
        </pc:spChg>
      </pc:sldChg>
      <pc:sldChg chg="modNotesTx">
        <pc:chgData name="Jennifer Farinas" userId="7341ec17-c2eb-4611-9729-ab93fb2b3598" providerId="ADAL" clId="{D7E25127-16F0-49CA-8F3A-D7FB7FA77A14}" dt="2021-02-04T00:14:31.316" v="2699" actId="6549"/>
        <pc:sldMkLst>
          <pc:docMk/>
          <pc:sldMk cId="14367783" sldId="413"/>
        </pc:sldMkLst>
      </pc:sldChg>
      <pc:sldChg chg="addSp delSp modSp mod">
        <pc:chgData name="Jennifer Farinas" userId="7341ec17-c2eb-4611-9729-ab93fb2b3598" providerId="ADAL" clId="{D7E25127-16F0-49CA-8F3A-D7FB7FA77A14}" dt="2021-02-04T00:15:39.095" v="2750" actId="22"/>
        <pc:sldMkLst>
          <pc:docMk/>
          <pc:sldMk cId="135560940" sldId="414"/>
        </pc:sldMkLst>
        <pc:spChg chg="mod">
          <ac:chgData name="Jennifer Farinas" userId="7341ec17-c2eb-4611-9729-ab93fb2b3598" providerId="ADAL" clId="{D7E25127-16F0-49CA-8F3A-D7FB7FA77A14}" dt="2021-02-04T00:14:49.802" v="2741" actId="20577"/>
          <ac:spMkLst>
            <pc:docMk/>
            <pc:sldMk cId="135560940" sldId="414"/>
            <ac:spMk id="2" creationId="{E26D3391-4CA7-4E25-ADAA-D18297D23CAB}"/>
          </ac:spMkLst>
        </pc:spChg>
        <pc:spChg chg="mod">
          <ac:chgData name="Jennifer Farinas" userId="7341ec17-c2eb-4611-9729-ab93fb2b3598" providerId="ADAL" clId="{D7E25127-16F0-49CA-8F3A-D7FB7FA77A14}" dt="2021-02-04T00:15:15.306" v="2748" actId="255"/>
          <ac:spMkLst>
            <pc:docMk/>
            <pc:sldMk cId="135560940" sldId="414"/>
            <ac:spMk id="3" creationId="{6084A229-192E-4195-B94C-AEA548289922}"/>
          </ac:spMkLst>
        </pc:spChg>
        <pc:spChg chg="add del">
          <ac:chgData name="Jennifer Farinas" userId="7341ec17-c2eb-4611-9729-ab93fb2b3598" providerId="ADAL" clId="{D7E25127-16F0-49CA-8F3A-D7FB7FA77A14}" dt="2021-02-04T00:15:39.095" v="2750" actId="22"/>
          <ac:spMkLst>
            <pc:docMk/>
            <pc:sldMk cId="135560940" sldId="414"/>
            <ac:spMk id="6" creationId="{DFDE3130-3A23-45EA-9C04-5647970A9D3B}"/>
          </ac:spMkLst>
        </pc:spChg>
      </pc:sldChg>
      <pc:sldChg chg="modSp mod">
        <pc:chgData name="Jennifer Farinas" userId="7341ec17-c2eb-4611-9729-ab93fb2b3598" providerId="ADAL" clId="{D7E25127-16F0-49CA-8F3A-D7FB7FA77A14}" dt="2021-02-04T00:16:25.505" v="2792" actId="2711"/>
        <pc:sldMkLst>
          <pc:docMk/>
          <pc:sldMk cId="4079970978" sldId="415"/>
        </pc:sldMkLst>
        <pc:spChg chg="mod">
          <ac:chgData name="Jennifer Farinas" userId="7341ec17-c2eb-4611-9729-ab93fb2b3598" providerId="ADAL" clId="{D7E25127-16F0-49CA-8F3A-D7FB7FA77A14}" dt="2021-02-04T00:15:54.093" v="2787" actId="20577"/>
          <ac:spMkLst>
            <pc:docMk/>
            <pc:sldMk cId="4079970978" sldId="415"/>
            <ac:spMk id="2" creationId="{E26D3391-4CA7-4E25-ADAA-D18297D23CAB}"/>
          </ac:spMkLst>
        </pc:spChg>
        <pc:spChg chg="mod">
          <ac:chgData name="Jennifer Farinas" userId="7341ec17-c2eb-4611-9729-ab93fb2b3598" providerId="ADAL" clId="{D7E25127-16F0-49CA-8F3A-D7FB7FA77A14}" dt="2021-02-04T00:16:25.505" v="2792" actId="2711"/>
          <ac:spMkLst>
            <pc:docMk/>
            <pc:sldMk cId="4079970978" sldId="415"/>
            <ac:spMk id="3" creationId="{6084A229-192E-4195-B94C-AEA548289922}"/>
          </ac:spMkLst>
        </pc:spChg>
      </pc:sldChg>
      <pc:sldChg chg="modSp mod">
        <pc:chgData name="Jennifer Farinas" userId="7341ec17-c2eb-4611-9729-ab93fb2b3598" providerId="ADAL" clId="{D7E25127-16F0-49CA-8F3A-D7FB7FA77A14}" dt="2021-02-04T00:17:17.282" v="2835" actId="20577"/>
        <pc:sldMkLst>
          <pc:docMk/>
          <pc:sldMk cId="2150133615" sldId="416"/>
        </pc:sldMkLst>
        <pc:spChg chg="mod">
          <ac:chgData name="Jennifer Farinas" userId="7341ec17-c2eb-4611-9729-ab93fb2b3598" providerId="ADAL" clId="{D7E25127-16F0-49CA-8F3A-D7FB7FA77A14}" dt="2021-02-04T00:17:17.282" v="2835" actId="20577"/>
          <ac:spMkLst>
            <pc:docMk/>
            <pc:sldMk cId="2150133615" sldId="416"/>
            <ac:spMk id="2" creationId="{E26D3391-4CA7-4E25-ADAA-D18297D23CAB}"/>
          </ac:spMkLst>
        </pc:spChg>
        <pc:spChg chg="mod">
          <ac:chgData name="Jennifer Farinas" userId="7341ec17-c2eb-4611-9729-ab93fb2b3598" providerId="ADAL" clId="{D7E25127-16F0-49CA-8F3A-D7FB7FA77A14}" dt="2021-02-04T00:17:08.014" v="2834" actId="255"/>
          <ac:spMkLst>
            <pc:docMk/>
            <pc:sldMk cId="2150133615" sldId="416"/>
            <ac:spMk id="3" creationId="{6084A229-192E-4195-B94C-AEA548289922}"/>
          </ac:spMkLst>
        </pc:spChg>
      </pc:sldChg>
      <pc:sldChg chg="modSp mod">
        <pc:chgData name="Jennifer Farinas" userId="7341ec17-c2eb-4611-9729-ab93fb2b3598" providerId="ADAL" clId="{D7E25127-16F0-49CA-8F3A-D7FB7FA77A14}" dt="2021-02-04T00:17:53.683" v="2853" actId="255"/>
        <pc:sldMkLst>
          <pc:docMk/>
          <pc:sldMk cId="3758212961" sldId="417"/>
        </pc:sldMkLst>
        <pc:spChg chg="mod">
          <ac:chgData name="Jennifer Farinas" userId="7341ec17-c2eb-4611-9729-ab93fb2b3598" providerId="ADAL" clId="{D7E25127-16F0-49CA-8F3A-D7FB7FA77A14}" dt="2021-02-04T00:17:33.743" v="2849" actId="20577"/>
          <ac:spMkLst>
            <pc:docMk/>
            <pc:sldMk cId="3758212961" sldId="417"/>
            <ac:spMk id="2" creationId="{E26D3391-4CA7-4E25-ADAA-D18297D23CAB}"/>
          </ac:spMkLst>
        </pc:spChg>
        <pc:spChg chg="mod">
          <ac:chgData name="Jennifer Farinas" userId="7341ec17-c2eb-4611-9729-ab93fb2b3598" providerId="ADAL" clId="{D7E25127-16F0-49CA-8F3A-D7FB7FA77A14}" dt="2021-02-04T00:17:53.683" v="2853" actId="255"/>
          <ac:spMkLst>
            <pc:docMk/>
            <pc:sldMk cId="3758212961" sldId="417"/>
            <ac:spMk id="3" creationId="{6084A229-192E-4195-B94C-AEA548289922}"/>
          </ac:spMkLst>
        </pc:spChg>
      </pc:sldChg>
      <pc:sldChg chg="modSp mod">
        <pc:chgData name="Jennifer Farinas" userId="7341ec17-c2eb-4611-9729-ab93fb2b3598" providerId="ADAL" clId="{D7E25127-16F0-49CA-8F3A-D7FB7FA77A14}" dt="2021-02-04T00:18:58.948" v="2898" actId="20577"/>
        <pc:sldMkLst>
          <pc:docMk/>
          <pc:sldMk cId="3838486605" sldId="418"/>
        </pc:sldMkLst>
        <pc:spChg chg="mod">
          <ac:chgData name="Jennifer Farinas" userId="7341ec17-c2eb-4611-9729-ab93fb2b3598" providerId="ADAL" clId="{D7E25127-16F0-49CA-8F3A-D7FB7FA77A14}" dt="2021-02-04T00:18:35.038" v="2894" actId="20577"/>
          <ac:spMkLst>
            <pc:docMk/>
            <pc:sldMk cId="3838486605" sldId="418"/>
            <ac:spMk id="2" creationId="{E26D3391-4CA7-4E25-ADAA-D18297D23CAB}"/>
          </ac:spMkLst>
        </pc:spChg>
        <pc:spChg chg="mod">
          <ac:chgData name="Jennifer Farinas" userId="7341ec17-c2eb-4611-9729-ab93fb2b3598" providerId="ADAL" clId="{D7E25127-16F0-49CA-8F3A-D7FB7FA77A14}" dt="2021-02-04T00:18:58.948" v="2898" actId="20577"/>
          <ac:spMkLst>
            <pc:docMk/>
            <pc:sldMk cId="3838486605" sldId="418"/>
            <ac:spMk id="3" creationId="{6084A229-192E-4195-B94C-AEA548289922}"/>
          </ac:spMkLst>
        </pc:spChg>
      </pc:sldChg>
    </pc:docChg>
  </pc:docChgLst>
  <pc:docChgLst>
    <pc:chgData name="Jennifer Farinas" userId="S::jfarinas@octa.net::7341ec17-c2eb-4611-9729-ab93fb2b3598" providerId="AD" clId="Web-{8B159D2C-CAC6-4DF4-9F68-67B4FADCC7ED}"/>
    <pc:docChg chg="modSld">
      <pc:chgData name="Jennifer Farinas" userId="S::jfarinas@octa.net::7341ec17-c2eb-4611-9729-ab93fb2b3598" providerId="AD" clId="Web-{8B159D2C-CAC6-4DF4-9F68-67B4FADCC7ED}" dt="2021-03-24T18:20:34.868" v="8"/>
      <pc:docMkLst>
        <pc:docMk/>
      </pc:docMkLst>
      <pc:sldChg chg="modSp">
        <pc:chgData name="Jennifer Farinas" userId="S::jfarinas@octa.net::7341ec17-c2eb-4611-9729-ab93fb2b3598" providerId="AD" clId="Web-{8B159D2C-CAC6-4DF4-9F68-67B4FADCC7ED}" dt="2021-03-24T18:10:42.039" v="5" actId="20577"/>
        <pc:sldMkLst>
          <pc:docMk/>
          <pc:sldMk cId="2341134106" sldId="311"/>
        </pc:sldMkLst>
        <pc:spChg chg="mod">
          <ac:chgData name="Jennifer Farinas" userId="S::jfarinas@octa.net::7341ec17-c2eb-4611-9729-ab93fb2b3598" providerId="AD" clId="Web-{8B159D2C-CAC6-4DF4-9F68-67B4FADCC7ED}" dt="2021-03-24T18:10:42.039" v="5" actId="20577"/>
          <ac:spMkLst>
            <pc:docMk/>
            <pc:sldMk cId="2341134106" sldId="311"/>
            <ac:spMk id="71" creationId="{B87C586B-E6E1-4128-9271-0525150BFDEF}"/>
          </ac:spMkLst>
        </pc:spChg>
      </pc:sldChg>
      <pc:sldChg chg="modSp">
        <pc:chgData name="Jennifer Farinas" userId="S::jfarinas@octa.net::7341ec17-c2eb-4611-9729-ab93fb2b3598" providerId="AD" clId="Web-{8B159D2C-CAC6-4DF4-9F68-67B4FADCC7ED}" dt="2021-03-24T18:20:34.868" v="8"/>
        <pc:sldMkLst>
          <pc:docMk/>
          <pc:sldMk cId="3872168607" sldId="389"/>
        </pc:sldMkLst>
        <pc:spChg chg="mod">
          <ac:chgData name="Jennifer Farinas" userId="S::jfarinas@octa.net::7341ec17-c2eb-4611-9729-ab93fb2b3598" providerId="AD" clId="Web-{8B159D2C-CAC6-4DF4-9F68-67B4FADCC7ED}" dt="2021-03-24T18:20:34.868" v="8"/>
          <ac:spMkLst>
            <pc:docMk/>
            <pc:sldMk cId="3872168607" sldId="389"/>
            <ac:spMk id="6" creationId="{9B1916E3-F816-4F5C-B47D-266E185E7D02}"/>
          </ac:spMkLst>
        </pc:spChg>
      </pc:sldChg>
      <pc:sldChg chg="modSp">
        <pc:chgData name="Jennifer Farinas" userId="S::jfarinas@octa.net::7341ec17-c2eb-4611-9729-ab93fb2b3598" providerId="AD" clId="Web-{8B159D2C-CAC6-4DF4-9F68-67B4FADCC7ED}" dt="2021-03-24T18:20:16.930" v="7" actId="20577"/>
        <pc:sldMkLst>
          <pc:docMk/>
          <pc:sldMk cId="1677592253" sldId="398"/>
        </pc:sldMkLst>
        <pc:spChg chg="mod">
          <ac:chgData name="Jennifer Farinas" userId="S::jfarinas@octa.net::7341ec17-c2eb-4611-9729-ab93fb2b3598" providerId="AD" clId="Web-{8B159D2C-CAC6-4DF4-9F68-67B4FADCC7ED}" dt="2021-03-24T18:20:16.930" v="7" actId="20577"/>
          <ac:spMkLst>
            <pc:docMk/>
            <pc:sldMk cId="1677592253" sldId="398"/>
            <ac:spMk id="3" creationId="{A355E60D-D2D2-4795-A32B-4F942638F242}"/>
          </ac:spMkLst>
        </pc:spChg>
      </pc:sldChg>
      <pc:sldChg chg="modSp">
        <pc:chgData name="Jennifer Farinas" userId="S::jfarinas@octa.net::7341ec17-c2eb-4611-9729-ab93fb2b3598" providerId="AD" clId="Web-{8B159D2C-CAC6-4DF4-9F68-67B4FADCC7ED}" dt="2021-03-24T18:10:02.443" v="4" actId="20577"/>
        <pc:sldMkLst>
          <pc:docMk/>
          <pc:sldMk cId="3758212961" sldId="417"/>
        </pc:sldMkLst>
        <pc:spChg chg="mod">
          <ac:chgData name="Jennifer Farinas" userId="S::jfarinas@octa.net::7341ec17-c2eb-4611-9729-ab93fb2b3598" providerId="AD" clId="Web-{8B159D2C-CAC6-4DF4-9F68-67B4FADCC7ED}" dt="2021-03-24T18:10:02.443" v="4" actId="20577"/>
          <ac:spMkLst>
            <pc:docMk/>
            <pc:sldMk cId="3758212961" sldId="417"/>
            <ac:spMk id="3" creationId="{6084A229-192E-4195-B94C-AEA548289922}"/>
          </ac:spMkLst>
        </pc:spChg>
      </pc:sldChg>
    </pc:docChg>
  </pc:docChgLst>
  <pc:docChgLst>
    <pc:chgData name="Adriann Cardoso" userId="bc9ad89d-d5b5-496b-a5de-0983bdf51538" providerId="ADAL" clId="{F7A086A4-258F-4013-87BA-8582AC289E49}"/>
    <pc:docChg chg="custSel addSld modSld">
      <pc:chgData name="Adriann Cardoso" userId="bc9ad89d-d5b5-496b-a5de-0983bdf51538" providerId="ADAL" clId="{F7A086A4-258F-4013-87BA-8582AC289E49}" dt="2021-01-22T23:02:41.200" v="1025"/>
      <pc:docMkLst>
        <pc:docMk/>
      </pc:docMkLst>
      <pc:sldChg chg="modSp mod addCm modCm">
        <pc:chgData name="Adriann Cardoso" userId="bc9ad89d-d5b5-496b-a5de-0983bdf51538" providerId="ADAL" clId="{F7A086A4-258F-4013-87BA-8582AC289E49}" dt="2021-01-22T22:49:52.562" v="46"/>
        <pc:sldMkLst>
          <pc:docMk/>
          <pc:sldMk cId="2961365673" sldId="388"/>
        </pc:sldMkLst>
        <pc:graphicFrameChg chg="mod modGraphic">
          <ac:chgData name="Adriann Cardoso" userId="bc9ad89d-d5b5-496b-a5de-0983bdf51538" providerId="ADAL" clId="{F7A086A4-258F-4013-87BA-8582AC289E49}" dt="2021-01-22T22:49:26.372" v="44" actId="20577"/>
          <ac:graphicFrameMkLst>
            <pc:docMk/>
            <pc:sldMk cId="2961365673" sldId="388"/>
            <ac:graphicFrameMk id="5" creationId="{98834E27-BFDD-4FD3-B1F3-D81F98EB20AB}"/>
          </ac:graphicFrameMkLst>
        </pc:graphicFrameChg>
      </pc:sldChg>
      <pc:sldChg chg="addCm modCm">
        <pc:chgData name="Adriann Cardoso" userId="bc9ad89d-d5b5-496b-a5de-0983bdf51538" providerId="ADAL" clId="{F7A086A4-258F-4013-87BA-8582AC289E49}" dt="2021-01-22T22:52:00.386" v="61"/>
        <pc:sldMkLst>
          <pc:docMk/>
          <pc:sldMk cId="3872168607" sldId="389"/>
        </pc:sldMkLst>
      </pc:sldChg>
      <pc:sldChg chg="modSp mod">
        <pc:chgData name="Adriann Cardoso" userId="bc9ad89d-d5b5-496b-a5de-0983bdf51538" providerId="ADAL" clId="{F7A086A4-258F-4013-87BA-8582AC289E49}" dt="2021-01-22T22:50:41.935" v="57" actId="20577"/>
        <pc:sldMkLst>
          <pc:docMk/>
          <pc:sldMk cId="250017518" sldId="390"/>
        </pc:sldMkLst>
        <pc:spChg chg="mod">
          <ac:chgData name="Adriann Cardoso" userId="bc9ad89d-d5b5-496b-a5de-0983bdf51538" providerId="ADAL" clId="{F7A086A4-258F-4013-87BA-8582AC289E49}" dt="2021-01-22T22:50:41.935" v="57" actId="20577"/>
          <ac:spMkLst>
            <pc:docMk/>
            <pc:sldMk cId="250017518" sldId="390"/>
            <ac:spMk id="3" creationId="{3053A0F7-5C70-4ADF-9A4D-E8E441C1E846}"/>
          </ac:spMkLst>
        </pc:spChg>
      </pc:sldChg>
      <pc:sldChg chg="addCm modCm">
        <pc:chgData name="Adriann Cardoso" userId="bc9ad89d-d5b5-496b-a5de-0983bdf51538" providerId="ADAL" clId="{F7A086A4-258F-4013-87BA-8582AC289E49}" dt="2021-01-22T23:02:41.200" v="1025"/>
        <pc:sldMkLst>
          <pc:docMk/>
          <pc:sldMk cId="3341531829" sldId="391"/>
        </pc:sldMkLst>
      </pc:sldChg>
      <pc:sldChg chg="modSp mod addCm modCm">
        <pc:chgData name="Adriann Cardoso" userId="bc9ad89d-d5b5-496b-a5de-0983bdf51538" providerId="ADAL" clId="{F7A086A4-258F-4013-87BA-8582AC289E49}" dt="2021-01-22T22:50:12.718" v="48"/>
        <pc:sldMkLst>
          <pc:docMk/>
          <pc:sldMk cId="3747808125" sldId="392"/>
        </pc:sldMkLst>
        <pc:spChg chg="mod">
          <ac:chgData name="Adriann Cardoso" userId="bc9ad89d-d5b5-496b-a5de-0983bdf51538" providerId="ADAL" clId="{F7A086A4-258F-4013-87BA-8582AC289E49}" dt="2021-01-22T22:47:10.464" v="14" actId="20577"/>
          <ac:spMkLst>
            <pc:docMk/>
            <pc:sldMk cId="3747808125" sldId="392"/>
            <ac:spMk id="3" creationId="{3053A0F7-5C70-4ADF-9A4D-E8E441C1E846}"/>
          </ac:spMkLst>
        </pc:spChg>
      </pc:sldChg>
      <pc:sldChg chg="modSp mod">
        <pc:chgData name="Adriann Cardoso" userId="bc9ad89d-d5b5-496b-a5de-0983bdf51538" providerId="ADAL" clId="{F7A086A4-258F-4013-87BA-8582AC289E49}" dt="2021-01-22T22:57:18.217" v="714" actId="13926"/>
        <pc:sldMkLst>
          <pc:docMk/>
          <pc:sldMk cId="407430679" sldId="400"/>
        </pc:sldMkLst>
        <pc:spChg chg="mod">
          <ac:chgData name="Adriann Cardoso" userId="bc9ad89d-d5b5-496b-a5de-0983bdf51538" providerId="ADAL" clId="{F7A086A4-258F-4013-87BA-8582AC289E49}" dt="2021-01-22T22:57:18.217" v="714" actId="13926"/>
          <ac:spMkLst>
            <pc:docMk/>
            <pc:sldMk cId="407430679" sldId="400"/>
            <ac:spMk id="3" creationId="{3053A0F7-5C70-4ADF-9A4D-E8E441C1E846}"/>
          </ac:spMkLst>
        </pc:spChg>
      </pc:sldChg>
      <pc:sldChg chg="modSp mod addCm modCm">
        <pc:chgData name="Adriann Cardoso" userId="bc9ad89d-d5b5-496b-a5de-0983bdf51538" providerId="ADAL" clId="{F7A086A4-258F-4013-87BA-8582AC289E49}" dt="2021-01-22T23:01:49.878" v="1023"/>
        <pc:sldMkLst>
          <pc:docMk/>
          <pc:sldMk cId="345419400" sldId="401"/>
        </pc:sldMkLst>
        <pc:spChg chg="mod">
          <ac:chgData name="Adriann Cardoso" userId="bc9ad89d-d5b5-496b-a5de-0983bdf51538" providerId="ADAL" clId="{F7A086A4-258F-4013-87BA-8582AC289E49}" dt="2021-01-22T22:59:50.243" v="1021" actId="20577"/>
          <ac:spMkLst>
            <pc:docMk/>
            <pc:sldMk cId="345419400" sldId="401"/>
            <ac:spMk id="3" creationId="{3053A0F7-5C70-4ADF-9A4D-E8E441C1E846}"/>
          </ac:spMkLst>
        </pc:spChg>
      </pc:sldChg>
      <pc:sldChg chg="modSp new mod addCm modCm">
        <pc:chgData name="Adriann Cardoso" userId="bc9ad89d-d5b5-496b-a5de-0983bdf51538" providerId="ADAL" clId="{F7A086A4-258F-4013-87BA-8582AC289E49}" dt="2021-01-22T22:54:43.294" v="395"/>
        <pc:sldMkLst>
          <pc:docMk/>
          <pc:sldMk cId="950898479" sldId="402"/>
        </pc:sldMkLst>
        <pc:spChg chg="mod">
          <ac:chgData name="Adriann Cardoso" userId="bc9ad89d-d5b5-496b-a5de-0983bdf51538" providerId="ADAL" clId="{F7A086A4-258F-4013-87BA-8582AC289E49}" dt="2021-01-22T22:53:15.948" v="131" actId="20577"/>
          <ac:spMkLst>
            <pc:docMk/>
            <pc:sldMk cId="950898479" sldId="402"/>
            <ac:spMk id="2" creationId="{30AA1C32-6B55-4B12-A1F7-E37B3D2964C9}"/>
          </ac:spMkLst>
        </pc:spChg>
        <pc:spChg chg="mod">
          <ac:chgData name="Adriann Cardoso" userId="bc9ad89d-d5b5-496b-a5de-0983bdf51538" providerId="ADAL" clId="{F7A086A4-258F-4013-87BA-8582AC289E49}" dt="2021-01-22T22:54:17.702" v="393" actId="20577"/>
          <ac:spMkLst>
            <pc:docMk/>
            <pc:sldMk cId="950898479" sldId="402"/>
            <ac:spMk id="3" creationId="{352FFB60-B3FC-4989-9241-28E4BAF8CBC6}"/>
          </ac:spMkLst>
        </pc:spChg>
      </pc:sldChg>
      <pc:sldChg chg="modSp new mod">
        <pc:chgData name="Adriann Cardoso" userId="bc9ad89d-d5b5-496b-a5de-0983bdf51538" providerId="ADAL" clId="{F7A086A4-258F-4013-87BA-8582AC289E49}" dt="2021-01-22T22:57:55.455" v="817" actId="20577"/>
        <pc:sldMkLst>
          <pc:docMk/>
          <pc:sldMk cId="3139098352" sldId="403"/>
        </pc:sldMkLst>
        <pc:spChg chg="mod">
          <ac:chgData name="Adriann Cardoso" userId="bc9ad89d-d5b5-496b-a5de-0983bdf51538" providerId="ADAL" clId="{F7A086A4-258F-4013-87BA-8582AC289E49}" dt="2021-01-22T22:55:24.903" v="413" actId="20577"/>
          <ac:spMkLst>
            <pc:docMk/>
            <pc:sldMk cId="3139098352" sldId="403"/>
            <ac:spMk id="2" creationId="{027EFC49-3CD9-44A3-88DA-37C19E0EED49}"/>
          </ac:spMkLst>
        </pc:spChg>
        <pc:spChg chg="mod">
          <ac:chgData name="Adriann Cardoso" userId="bc9ad89d-d5b5-496b-a5de-0983bdf51538" providerId="ADAL" clId="{F7A086A4-258F-4013-87BA-8582AC289E49}" dt="2021-01-22T22:57:55.455" v="817" actId="20577"/>
          <ac:spMkLst>
            <pc:docMk/>
            <pc:sldMk cId="3139098352" sldId="403"/>
            <ac:spMk id="3" creationId="{DE06D62F-8899-447E-B4CD-882F69E485B5}"/>
          </ac:spMkLst>
        </pc:spChg>
      </pc:sldChg>
    </pc:docChg>
  </pc:docChgLst>
  <pc:docChgLst>
    <pc:chgData name="Nora Yeretzian" userId="S::nyeretzian@octa.net::7aa994c9-c40e-418a-8ebd-0d9d40dfd2df" providerId="AD" clId="Web-{32A2B3FE-7164-4EE7-83B0-409EE43B8AF7}"/>
    <pc:docChg chg="modSld">
      <pc:chgData name="Nora Yeretzian" userId="S::nyeretzian@octa.net::7aa994c9-c40e-418a-8ebd-0d9d40dfd2df" providerId="AD" clId="Web-{32A2B3FE-7164-4EE7-83B0-409EE43B8AF7}" dt="2021-03-23T23:26:16.088" v="37" actId="20577"/>
      <pc:docMkLst>
        <pc:docMk/>
      </pc:docMkLst>
      <pc:sldChg chg="modSp">
        <pc:chgData name="Nora Yeretzian" userId="S::nyeretzian@octa.net::7aa994c9-c40e-418a-8ebd-0d9d40dfd2df" providerId="AD" clId="Web-{32A2B3FE-7164-4EE7-83B0-409EE43B8AF7}" dt="2021-03-23T23:10:35.891" v="5" actId="14100"/>
        <pc:sldMkLst>
          <pc:docMk/>
          <pc:sldMk cId="2341134106" sldId="311"/>
        </pc:sldMkLst>
        <pc:spChg chg="mod">
          <ac:chgData name="Nora Yeretzian" userId="S::nyeretzian@octa.net::7aa994c9-c40e-418a-8ebd-0d9d40dfd2df" providerId="AD" clId="Web-{32A2B3FE-7164-4EE7-83B0-409EE43B8AF7}" dt="2021-03-23T23:10:35.891" v="5" actId="14100"/>
          <ac:spMkLst>
            <pc:docMk/>
            <pc:sldMk cId="2341134106" sldId="311"/>
            <ac:spMk id="71" creationId="{B87C586B-E6E1-4128-9271-0525150BFDEF}"/>
          </ac:spMkLst>
        </pc:spChg>
      </pc:sldChg>
      <pc:sldChg chg="modSp">
        <pc:chgData name="Nora Yeretzian" userId="S::nyeretzian@octa.net::7aa994c9-c40e-418a-8ebd-0d9d40dfd2df" providerId="AD" clId="Web-{32A2B3FE-7164-4EE7-83B0-409EE43B8AF7}" dt="2021-03-23T23:14:32.476" v="15" actId="20577"/>
        <pc:sldMkLst>
          <pc:docMk/>
          <pc:sldMk cId="4120944356" sldId="387"/>
        </pc:sldMkLst>
        <pc:spChg chg="mod">
          <ac:chgData name="Nora Yeretzian" userId="S::nyeretzian@octa.net::7aa994c9-c40e-418a-8ebd-0d9d40dfd2df" providerId="AD" clId="Web-{32A2B3FE-7164-4EE7-83B0-409EE43B8AF7}" dt="2021-03-23T23:14:32.476" v="15" actId="20577"/>
          <ac:spMkLst>
            <pc:docMk/>
            <pc:sldMk cId="4120944356" sldId="387"/>
            <ac:spMk id="2" creationId="{47162630-35BE-48DC-BA27-53F42B8F56D9}"/>
          </ac:spMkLst>
        </pc:spChg>
      </pc:sldChg>
      <pc:sldChg chg="modSp">
        <pc:chgData name="Nora Yeretzian" userId="S::nyeretzian@octa.net::7aa994c9-c40e-418a-8ebd-0d9d40dfd2df" providerId="AD" clId="Web-{32A2B3FE-7164-4EE7-83B0-409EE43B8AF7}" dt="2021-03-23T23:13:07.692" v="14" actId="20577"/>
        <pc:sldMkLst>
          <pc:docMk/>
          <pc:sldMk cId="3747808125" sldId="392"/>
        </pc:sldMkLst>
        <pc:spChg chg="mod">
          <ac:chgData name="Nora Yeretzian" userId="S::nyeretzian@octa.net::7aa994c9-c40e-418a-8ebd-0d9d40dfd2df" providerId="AD" clId="Web-{32A2B3FE-7164-4EE7-83B0-409EE43B8AF7}" dt="2021-03-23T23:13:07.692" v="14" actId="20577"/>
          <ac:spMkLst>
            <pc:docMk/>
            <pc:sldMk cId="3747808125" sldId="392"/>
            <ac:spMk id="3" creationId="{3053A0F7-5C70-4ADF-9A4D-E8E441C1E846}"/>
          </ac:spMkLst>
        </pc:spChg>
      </pc:sldChg>
      <pc:sldChg chg="modSp">
        <pc:chgData name="Nora Yeretzian" userId="S::nyeretzian@octa.net::7aa994c9-c40e-418a-8ebd-0d9d40dfd2df" providerId="AD" clId="Web-{32A2B3FE-7164-4EE7-83B0-409EE43B8AF7}" dt="2021-03-23T23:26:16.088" v="37" actId="20577"/>
        <pc:sldMkLst>
          <pc:docMk/>
          <pc:sldMk cId="950898479" sldId="402"/>
        </pc:sldMkLst>
        <pc:spChg chg="mod">
          <ac:chgData name="Nora Yeretzian" userId="S::nyeretzian@octa.net::7aa994c9-c40e-418a-8ebd-0d9d40dfd2df" providerId="AD" clId="Web-{32A2B3FE-7164-4EE7-83B0-409EE43B8AF7}" dt="2021-03-23T23:26:16.088" v="37" actId="20577"/>
          <ac:spMkLst>
            <pc:docMk/>
            <pc:sldMk cId="950898479" sldId="402"/>
            <ac:spMk id="3" creationId="{352FFB60-B3FC-4989-9241-28E4BAF8CBC6}"/>
          </ac:spMkLst>
        </pc:spChg>
      </pc:sldChg>
      <pc:sldChg chg="modSp">
        <pc:chgData name="Nora Yeretzian" userId="S::nyeretzian@octa.net::7aa994c9-c40e-418a-8ebd-0d9d40dfd2df" providerId="AD" clId="Web-{32A2B3FE-7164-4EE7-83B0-409EE43B8AF7}" dt="2021-03-23T23:24:51.304" v="34" actId="20577"/>
        <pc:sldMkLst>
          <pc:docMk/>
          <pc:sldMk cId="821712222" sldId="411"/>
        </pc:sldMkLst>
        <pc:spChg chg="mod">
          <ac:chgData name="Nora Yeretzian" userId="S::nyeretzian@octa.net::7aa994c9-c40e-418a-8ebd-0d9d40dfd2df" providerId="AD" clId="Web-{32A2B3FE-7164-4EE7-83B0-409EE43B8AF7}" dt="2021-03-23T23:24:51.304" v="34" actId="20577"/>
          <ac:spMkLst>
            <pc:docMk/>
            <pc:sldMk cId="821712222" sldId="411"/>
            <ac:spMk id="3" creationId="{6084A229-192E-4195-B94C-AEA548289922}"/>
          </ac:spMkLst>
        </pc:spChg>
      </pc:sldChg>
      <pc:sldChg chg="modSp">
        <pc:chgData name="Nora Yeretzian" userId="S::nyeretzian@octa.net::7aa994c9-c40e-418a-8ebd-0d9d40dfd2df" providerId="AD" clId="Web-{32A2B3FE-7164-4EE7-83B0-409EE43B8AF7}" dt="2021-03-23T23:22:55.130" v="29" actId="20577"/>
        <pc:sldMkLst>
          <pc:docMk/>
          <pc:sldMk cId="135560940" sldId="414"/>
        </pc:sldMkLst>
        <pc:spChg chg="mod">
          <ac:chgData name="Nora Yeretzian" userId="S::nyeretzian@octa.net::7aa994c9-c40e-418a-8ebd-0d9d40dfd2df" providerId="AD" clId="Web-{32A2B3FE-7164-4EE7-83B0-409EE43B8AF7}" dt="2021-03-23T23:22:55.130" v="29" actId="20577"/>
          <ac:spMkLst>
            <pc:docMk/>
            <pc:sldMk cId="135560940" sldId="414"/>
            <ac:spMk id="3" creationId="{6084A229-192E-4195-B94C-AEA548289922}"/>
          </ac:spMkLst>
        </pc:spChg>
      </pc:sldChg>
    </pc:docChg>
  </pc:docChgLst>
  <pc:docChgLst>
    <pc:chgData name="Jennifer Farinas" userId="7341ec17-c2eb-4611-9729-ab93fb2b3598" providerId="ADAL" clId="{DB9ACA2D-E197-45BF-AB8B-91C95302D456}"/>
    <pc:docChg chg="undo custSel addSld delSld modSld sldOrd">
      <pc:chgData name="Jennifer Farinas" userId="7341ec17-c2eb-4611-9729-ab93fb2b3598" providerId="ADAL" clId="{DB9ACA2D-E197-45BF-AB8B-91C95302D456}" dt="2021-07-23T02:17:36.680" v="9534" actId="20577"/>
      <pc:docMkLst>
        <pc:docMk/>
      </pc:docMkLst>
      <pc:sldChg chg="modNotesTx">
        <pc:chgData name="Jennifer Farinas" userId="7341ec17-c2eb-4611-9729-ab93fb2b3598" providerId="ADAL" clId="{DB9ACA2D-E197-45BF-AB8B-91C95302D456}" dt="2021-07-22T15:59:07.203" v="4805" actId="6549"/>
        <pc:sldMkLst>
          <pc:docMk/>
          <pc:sldMk cId="2341134106" sldId="311"/>
        </pc:sldMkLst>
      </pc:sldChg>
      <pc:sldChg chg="ord modNotesTx">
        <pc:chgData name="Jennifer Farinas" userId="7341ec17-c2eb-4611-9729-ab93fb2b3598" providerId="ADAL" clId="{DB9ACA2D-E197-45BF-AB8B-91C95302D456}" dt="2021-07-22T16:22:30.455" v="7991" actId="20577"/>
        <pc:sldMkLst>
          <pc:docMk/>
          <pc:sldMk cId="2961365673" sldId="388"/>
        </pc:sldMkLst>
      </pc:sldChg>
      <pc:sldChg chg="modSp mod modNotesTx">
        <pc:chgData name="Jennifer Farinas" userId="7341ec17-c2eb-4611-9729-ab93fb2b3598" providerId="ADAL" clId="{DB9ACA2D-E197-45BF-AB8B-91C95302D456}" dt="2021-07-22T16:19:55.792" v="7857" actId="207"/>
        <pc:sldMkLst>
          <pc:docMk/>
          <pc:sldMk cId="3872168607" sldId="389"/>
        </pc:sldMkLst>
        <pc:spChg chg="mod">
          <ac:chgData name="Jennifer Farinas" userId="7341ec17-c2eb-4611-9729-ab93fb2b3598" providerId="ADAL" clId="{DB9ACA2D-E197-45BF-AB8B-91C95302D456}" dt="2021-07-22T16:19:55.792" v="7857" actId="207"/>
          <ac:spMkLst>
            <pc:docMk/>
            <pc:sldMk cId="3872168607" sldId="389"/>
            <ac:spMk id="5" creationId="{72A292BC-5D41-43D7-9F56-D50B7B5C7C48}"/>
          </ac:spMkLst>
        </pc:spChg>
      </pc:sldChg>
      <pc:sldChg chg="modSp mod modNotesTx">
        <pc:chgData name="Jennifer Farinas" userId="7341ec17-c2eb-4611-9729-ab93fb2b3598" providerId="ADAL" clId="{DB9ACA2D-E197-45BF-AB8B-91C95302D456}" dt="2021-07-23T02:08:09.018" v="8263" actId="20577"/>
        <pc:sldMkLst>
          <pc:docMk/>
          <pc:sldMk cId="3747808125" sldId="392"/>
        </pc:sldMkLst>
        <pc:spChg chg="mod">
          <ac:chgData name="Jennifer Farinas" userId="7341ec17-c2eb-4611-9729-ab93fb2b3598" providerId="ADAL" clId="{DB9ACA2D-E197-45BF-AB8B-91C95302D456}" dt="2021-07-23T02:08:09.018" v="8263" actId="20577"/>
          <ac:spMkLst>
            <pc:docMk/>
            <pc:sldMk cId="3747808125" sldId="392"/>
            <ac:spMk id="3" creationId="{3053A0F7-5C70-4ADF-9A4D-E8E441C1E846}"/>
          </ac:spMkLst>
        </pc:spChg>
      </pc:sldChg>
      <pc:sldChg chg="del">
        <pc:chgData name="Jennifer Farinas" userId="7341ec17-c2eb-4611-9729-ab93fb2b3598" providerId="ADAL" clId="{DB9ACA2D-E197-45BF-AB8B-91C95302D456}" dt="2021-07-20T22:24:32.306" v="4472" actId="2696"/>
        <pc:sldMkLst>
          <pc:docMk/>
          <pc:sldMk cId="2760162113" sldId="408"/>
        </pc:sldMkLst>
      </pc:sldChg>
      <pc:sldChg chg="modSp mod ord modNotesTx">
        <pc:chgData name="Jennifer Farinas" userId="7341ec17-c2eb-4611-9729-ab93fb2b3598" providerId="ADAL" clId="{DB9ACA2D-E197-45BF-AB8B-91C95302D456}" dt="2021-07-22T18:10:01.561" v="7992" actId="6549"/>
        <pc:sldMkLst>
          <pc:docMk/>
          <pc:sldMk cId="777693731" sldId="417"/>
        </pc:sldMkLst>
        <pc:spChg chg="mod">
          <ac:chgData name="Jennifer Farinas" userId="7341ec17-c2eb-4611-9729-ab93fb2b3598" providerId="ADAL" clId="{DB9ACA2D-E197-45BF-AB8B-91C95302D456}" dt="2021-07-22T16:21:50.610" v="7989" actId="20577"/>
          <ac:spMkLst>
            <pc:docMk/>
            <pc:sldMk cId="777693731" sldId="417"/>
            <ac:spMk id="2" creationId="{0F8BE57A-C58B-4FA9-9B76-118EB6152EE0}"/>
          </ac:spMkLst>
        </pc:spChg>
        <pc:spChg chg="mod">
          <ac:chgData name="Jennifer Farinas" userId="7341ec17-c2eb-4611-9729-ab93fb2b3598" providerId="ADAL" clId="{DB9ACA2D-E197-45BF-AB8B-91C95302D456}" dt="2021-07-22T16:11:24.608" v="7526" actId="20577"/>
          <ac:spMkLst>
            <pc:docMk/>
            <pc:sldMk cId="777693731" sldId="417"/>
            <ac:spMk id="3" creationId="{3053A0F7-5C70-4ADF-9A4D-E8E441C1E846}"/>
          </ac:spMkLst>
        </pc:spChg>
      </pc:sldChg>
      <pc:sldChg chg="delSp modSp mod modNotesTx">
        <pc:chgData name="Jennifer Farinas" userId="7341ec17-c2eb-4611-9729-ab93fb2b3598" providerId="ADAL" clId="{DB9ACA2D-E197-45BF-AB8B-91C95302D456}" dt="2021-07-23T02:11:07.211" v="8584" actId="20577"/>
        <pc:sldMkLst>
          <pc:docMk/>
          <pc:sldMk cId="1466083019" sldId="418"/>
        </pc:sldMkLst>
        <pc:spChg chg="mod">
          <ac:chgData name="Jennifer Farinas" userId="7341ec17-c2eb-4611-9729-ab93fb2b3598" providerId="ADAL" clId="{DB9ACA2D-E197-45BF-AB8B-91C95302D456}" dt="2021-07-23T02:05:33.281" v="8036" actId="20577"/>
          <ac:spMkLst>
            <pc:docMk/>
            <pc:sldMk cId="1466083019" sldId="418"/>
            <ac:spMk id="3" creationId="{3053A0F7-5C70-4ADF-9A4D-E8E441C1E846}"/>
          </ac:spMkLst>
        </pc:spChg>
        <pc:spChg chg="del mod">
          <ac:chgData name="Jennifer Farinas" userId="7341ec17-c2eb-4611-9729-ab93fb2b3598" providerId="ADAL" clId="{DB9ACA2D-E197-45BF-AB8B-91C95302D456}" dt="2021-07-20T17:49:03.496" v="1" actId="478"/>
          <ac:spMkLst>
            <pc:docMk/>
            <pc:sldMk cId="1466083019" sldId="418"/>
            <ac:spMk id="7" creationId="{8902A79F-88E9-4C0F-A3D5-ED65A6A4A4BD}"/>
          </ac:spMkLst>
        </pc:spChg>
        <pc:spChg chg="del">
          <ac:chgData name="Jennifer Farinas" userId="7341ec17-c2eb-4611-9729-ab93fb2b3598" providerId="ADAL" clId="{DB9ACA2D-E197-45BF-AB8B-91C95302D456}" dt="2021-07-20T17:49:06.331" v="2" actId="478"/>
          <ac:spMkLst>
            <pc:docMk/>
            <pc:sldMk cId="1466083019" sldId="418"/>
            <ac:spMk id="8" creationId="{7D7C8A1C-9C4D-4F1A-8588-1970A379B89F}"/>
          </ac:spMkLst>
        </pc:spChg>
      </pc:sldChg>
      <pc:sldChg chg="modSp mod modNotesTx">
        <pc:chgData name="Jennifer Farinas" userId="7341ec17-c2eb-4611-9729-ab93fb2b3598" providerId="ADAL" clId="{DB9ACA2D-E197-45BF-AB8B-91C95302D456}" dt="2021-07-23T02:07:07.596" v="8228" actId="20577"/>
        <pc:sldMkLst>
          <pc:docMk/>
          <pc:sldMk cId="451139704" sldId="419"/>
        </pc:sldMkLst>
        <pc:spChg chg="mod">
          <ac:chgData name="Jennifer Farinas" userId="7341ec17-c2eb-4611-9729-ab93fb2b3598" providerId="ADAL" clId="{DB9ACA2D-E197-45BF-AB8B-91C95302D456}" dt="2021-07-20T18:00:27.792" v="1680" actId="6549"/>
          <ac:spMkLst>
            <pc:docMk/>
            <pc:sldMk cId="451139704" sldId="419"/>
            <ac:spMk id="2" creationId="{0F8BE57A-C58B-4FA9-9B76-118EB6152EE0}"/>
          </ac:spMkLst>
        </pc:spChg>
        <pc:spChg chg="mod">
          <ac:chgData name="Jennifer Farinas" userId="7341ec17-c2eb-4611-9729-ab93fb2b3598" providerId="ADAL" clId="{DB9ACA2D-E197-45BF-AB8B-91C95302D456}" dt="2021-07-20T18:14:33.277" v="3718" actId="6549"/>
          <ac:spMkLst>
            <pc:docMk/>
            <pc:sldMk cId="451139704" sldId="419"/>
            <ac:spMk id="3" creationId="{3053A0F7-5C70-4ADF-9A4D-E8E441C1E846}"/>
          </ac:spMkLst>
        </pc:spChg>
      </pc:sldChg>
      <pc:sldChg chg="modSp add mod modNotesTx">
        <pc:chgData name="Jennifer Farinas" userId="7341ec17-c2eb-4611-9729-ab93fb2b3598" providerId="ADAL" clId="{DB9ACA2D-E197-45BF-AB8B-91C95302D456}" dt="2021-07-20T18:17:52.789" v="4404" actId="255"/>
        <pc:sldMkLst>
          <pc:docMk/>
          <pc:sldMk cId="1088438123" sldId="420"/>
        </pc:sldMkLst>
        <pc:spChg chg="mod">
          <ac:chgData name="Jennifer Farinas" userId="7341ec17-c2eb-4611-9729-ab93fb2b3598" providerId="ADAL" clId="{DB9ACA2D-E197-45BF-AB8B-91C95302D456}" dt="2021-07-20T18:14:50.088" v="3745" actId="20577"/>
          <ac:spMkLst>
            <pc:docMk/>
            <pc:sldMk cId="1088438123" sldId="420"/>
            <ac:spMk id="2" creationId="{0F8BE57A-C58B-4FA9-9B76-118EB6152EE0}"/>
          </ac:spMkLst>
        </pc:spChg>
        <pc:spChg chg="mod">
          <ac:chgData name="Jennifer Farinas" userId="7341ec17-c2eb-4611-9729-ab93fb2b3598" providerId="ADAL" clId="{DB9ACA2D-E197-45BF-AB8B-91C95302D456}" dt="2021-07-20T18:17:52.789" v="4404" actId="255"/>
          <ac:spMkLst>
            <pc:docMk/>
            <pc:sldMk cId="1088438123" sldId="420"/>
            <ac:spMk id="3" creationId="{3053A0F7-5C70-4ADF-9A4D-E8E441C1E846}"/>
          </ac:spMkLst>
        </pc:spChg>
      </pc:sldChg>
      <pc:sldChg chg="modSp add mod modNotesTx">
        <pc:chgData name="Jennifer Farinas" userId="7341ec17-c2eb-4611-9729-ab93fb2b3598" providerId="ADAL" clId="{DB9ACA2D-E197-45BF-AB8B-91C95302D456}" dt="2021-07-23T02:07:25.560" v="8249" actId="20577"/>
        <pc:sldMkLst>
          <pc:docMk/>
          <pc:sldMk cId="2124572103" sldId="421"/>
        </pc:sldMkLst>
        <pc:spChg chg="mod">
          <ac:chgData name="Jennifer Farinas" userId="7341ec17-c2eb-4611-9729-ab93fb2b3598" providerId="ADAL" clId="{DB9ACA2D-E197-45BF-AB8B-91C95302D456}" dt="2021-07-20T18:15:06.070" v="3772" actId="20577"/>
          <ac:spMkLst>
            <pc:docMk/>
            <pc:sldMk cId="2124572103" sldId="421"/>
            <ac:spMk id="2" creationId="{0F8BE57A-C58B-4FA9-9B76-118EB6152EE0}"/>
          </ac:spMkLst>
        </pc:spChg>
      </pc:sldChg>
      <pc:sldChg chg="modSp new del mod">
        <pc:chgData name="Jennifer Farinas" userId="7341ec17-c2eb-4611-9729-ab93fb2b3598" providerId="ADAL" clId="{DB9ACA2D-E197-45BF-AB8B-91C95302D456}" dt="2021-07-23T02:13:54.632" v="8588" actId="2696"/>
        <pc:sldMkLst>
          <pc:docMk/>
          <pc:sldMk cId="3427713932" sldId="422"/>
        </pc:sldMkLst>
        <pc:spChg chg="mod">
          <ac:chgData name="Jennifer Farinas" userId="7341ec17-c2eb-4611-9729-ab93fb2b3598" providerId="ADAL" clId="{DB9ACA2D-E197-45BF-AB8B-91C95302D456}" dt="2021-07-23T02:13:51.861" v="8587"/>
          <ac:spMkLst>
            <pc:docMk/>
            <pc:sldMk cId="3427713932" sldId="422"/>
            <ac:spMk id="2" creationId="{24640139-3034-4A86-91A1-7DC4DBEA5C8B}"/>
          </ac:spMkLst>
        </pc:spChg>
      </pc:sldChg>
      <pc:sldChg chg="modSp mod modNotesTx">
        <pc:chgData name="Jennifer Farinas" userId="7341ec17-c2eb-4611-9729-ab93fb2b3598" providerId="ADAL" clId="{DB9ACA2D-E197-45BF-AB8B-91C95302D456}" dt="2021-07-23T02:17:36.680" v="9534" actId="20577"/>
        <pc:sldMkLst>
          <pc:docMk/>
          <pc:sldMk cId="3811789035" sldId="422"/>
        </pc:sldMkLst>
        <pc:spChg chg="mod">
          <ac:chgData name="Jennifer Farinas" userId="7341ec17-c2eb-4611-9729-ab93fb2b3598" providerId="ADAL" clId="{DB9ACA2D-E197-45BF-AB8B-91C95302D456}" dt="2021-07-23T02:14:14.723" v="8643" actId="20577"/>
          <ac:spMkLst>
            <pc:docMk/>
            <pc:sldMk cId="3811789035" sldId="422"/>
            <ac:spMk id="2" creationId="{0F8BE57A-C58B-4FA9-9B76-118EB6152EE0}"/>
          </ac:spMkLst>
        </pc:spChg>
      </pc:sldChg>
    </pc:docChg>
  </pc:docChgLst>
  <pc:docChgLst>
    <pc:chgData name="Nora Yeretzian" userId="S::nyeretzian@octa.net::7aa994c9-c40e-418a-8ebd-0d9d40dfd2df" providerId="AD" clId="Web-{84383C82-614F-40F1-B8CF-8774D9B20E1C}"/>
    <pc:docChg chg="addSld delSld modSld">
      <pc:chgData name="Nora Yeretzian" userId="S::nyeretzian@octa.net::7aa994c9-c40e-418a-8ebd-0d9d40dfd2df" providerId="AD" clId="Web-{84383C82-614F-40F1-B8CF-8774D9B20E1C}" dt="2021-01-21T04:55:46.972" v="263" actId="20577"/>
      <pc:docMkLst>
        <pc:docMk/>
      </pc:docMkLst>
      <pc:sldChg chg="modSp new">
        <pc:chgData name="Nora Yeretzian" userId="S::nyeretzian@octa.net::7aa994c9-c40e-418a-8ebd-0d9d40dfd2df" providerId="AD" clId="Web-{84383C82-614F-40F1-B8CF-8774D9B20E1C}" dt="2021-01-21T04:46:13.474" v="226" actId="20577"/>
        <pc:sldMkLst>
          <pc:docMk/>
          <pc:sldMk cId="1049027929" sldId="393"/>
        </pc:sldMkLst>
        <pc:spChg chg="mod">
          <ac:chgData name="Nora Yeretzian" userId="S::nyeretzian@octa.net::7aa994c9-c40e-418a-8ebd-0d9d40dfd2df" providerId="AD" clId="Web-{84383C82-614F-40F1-B8CF-8774D9B20E1C}" dt="2021-01-21T04:46:13.474" v="226" actId="20577"/>
          <ac:spMkLst>
            <pc:docMk/>
            <pc:sldMk cId="1049027929" sldId="393"/>
            <ac:spMk id="2" creationId="{0F559225-CA98-4982-B3E3-63E9DAE842C9}"/>
          </ac:spMkLst>
        </pc:spChg>
        <pc:spChg chg="mod">
          <ac:chgData name="Nora Yeretzian" userId="S::nyeretzian@octa.net::7aa994c9-c40e-418a-8ebd-0d9d40dfd2df" providerId="AD" clId="Web-{84383C82-614F-40F1-B8CF-8774D9B20E1C}" dt="2021-01-21T04:17:20.703" v="203" actId="20577"/>
          <ac:spMkLst>
            <pc:docMk/>
            <pc:sldMk cId="1049027929" sldId="393"/>
            <ac:spMk id="3" creationId="{2356B19E-78A0-4838-8038-97BE14CF3BAA}"/>
          </ac:spMkLst>
        </pc:spChg>
      </pc:sldChg>
      <pc:sldChg chg="modSp new">
        <pc:chgData name="Nora Yeretzian" userId="S::nyeretzian@octa.net::7aa994c9-c40e-418a-8ebd-0d9d40dfd2df" providerId="AD" clId="Web-{84383C82-614F-40F1-B8CF-8774D9B20E1C}" dt="2021-01-21T04:46:27.771" v="227" actId="20577"/>
        <pc:sldMkLst>
          <pc:docMk/>
          <pc:sldMk cId="309470026" sldId="394"/>
        </pc:sldMkLst>
        <pc:spChg chg="mod">
          <ac:chgData name="Nora Yeretzian" userId="S::nyeretzian@octa.net::7aa994c9-c40e-418a-8ebd-0d9d40dfd2df" providerId="AD" clId="Web-{84383C82-614F-40F1-B8CF-8774D9B20E1C}" dt="2021-01-21T04:46:27.771" v="227" actId="20577"/>
          <ac:spMkLst>
            <pc:docMk/>
            <pc:sldMk cId="309470026" sldId="394"/>
            <ac:spMk id="2" creationId="{55C26875-2150-4E7F-A9EE-0DF433C0792E}"/>
          </ac:spMkLst>
        </pc:spChg>
        <pc:spChg chg="mod">
          <ac:chgData name="Nora Yeretzian" userId="S::nyeretzian@octa.net::7aa994c9-c40e-418a-8ebd-0d9d40dfd2df" providerId="AD" clId="Web-{84383C82-614F-40F1-B8CF-8774D9B20E1C}" dt="2021-01-21T04:14:44.011" v="183" actId="20577"/>
          <ac:spMkLst>
            <pc:docMk/>
            <pc:sldMk cId="309470026" sldId="394"/>
            <ac:spMk id="3" creationId="{73D83F0D-6611-4A3F-9061-806CF275CA55}"/>
          </ac:spMkLst>
        </pc:spChg>
      </pc:sldChg>
      <pc:sldChg chg="modSp new del">
        <pc:chgData name="Nora Yeretzian" userId="S::nyeretzian@octa.net::7aa994c9-c40e-418a-8ebd-0d9d40dfd2df" providerId="AD" clId="Web-{84383C82-614F-40F1-B8CF-8774D9B20E1C}" dt="2021-01-21T04:45:14.879" v="210"/>
        <pc:sldMkLst>
          <pc:docMk/>
          <pc:sldMk cId="157521223" sldId="395"/>
        </pc:sldMkLst>
        <pc:spChg chg="mod">
          <ac:chgData name="Nora Yeretzian" userId="S::nyeretzian@octa.net::7aa994c9-c40e-418a-8ebd-0d9d40dfd2df" providerId="AD" clId="Web-{84383C82-614F-40F1-B8CF-8774D9B20E1C}" dt="2021-01-21T04:10:09.738" v="119" actId="20577"/>
          <ac:spMkLst>
            <pc:docMk/>
            <pc:sldMk cId="157521223" sldId="395"/>
            <ac:spMk id="3" creationId="{7D14560D-0354-4CF3-8F57-CDFD03C3C331}"/>
          </ac:spMkLst>
        </pc:spChg>
      </pc:sldChg>
      <pc:sldChg chg="new del">
        <pc:chgData name="Nora Yeretzian" userId="S::nyeretzian@octa.net::7aa994c9-c40e-418a-8ebd-0d9d40dfd2df" providerId="AD" clId="Web-{84383C82-614F-40F1-B8CF-8774D9B20E1C}" dt="2021-01-21T04:45:21.238" v="211"/>
        <pc:sldMkLst>
          <pc:docMk/>
          <pc:sldMk cId="1112044399" sldId="396"/>
        </pc:sldMkLst>
      </pc:sldChg>
      <pc:sldChg chg="new del">
        <pc:chgData name="Nora Yeretzian" userId="S::nyeretzian@octa.net::7aa994c9-c40e-418a-8ebd-0d9d40dfd2df" providerId="AD" clId="Web-{84383C82-614F-40F1-B8CF-8774D9B20E1C}" dt="2021-01-21T04:45:12.629" v="209"/>
        <pc:sldMkLst>
          <pc:docMk/>
          <pc:sldMk cId="136709630" sldId="397"/>
        </pc:sldMkLst>
      </pc:sldChg>
      <pc:sldChg chg="addSp delSp modSp new mod modClrScheme chgLayout">
        <pc:chgData name="Nora Yeretzian" userId="S::nyeretzian@octa.net::7aa994c9-c40e-418a-8ebd-0d9d40dfd2df" providerId="AD" clId="Web-{84383C82-614F-40F1-B8CF-8774D9B20E1C}" dt="2021-01-21T04:55:46.972" v="263" actId="20577"/>
        <pc:sldMkLst>
          <pc:docMk/>
          <pc:sldMk cId="1677592253" sldId="398"/>
        </pc:sldMkLst>
        <pc:spChg chg="mod ord">
          <ac:chgData name="Nora Yeretzian" userId="S::nyeretzian@octa.net::7aa994c9-c40e-418a-8ebd-0d9d40dfd2df" providerId="AD" clId="Web-{84383C82-614F-40F1-B8CF-8774D9B20E1C}" dt="2021-01-21T04:51:58.654" v="231"/>
          <ac:spMkLst>
            <pc:docMk/>
            <pc:sldMk cId="1677592253" sldId="398"/>
            <ac:spMk id="2" creationId="{A6495001-3BEF-4C5B-B714-CA500F1D9C21}"/>
          </ac:spMkLst>
        </pc:spChg>
        <pc:spChg chg="mod ord">
          <ac:chgData name="Nora Yeretzian" userId="S::nyeretzian@octa.net::7aa994c9-c40e-418a-8ebd-0d9d40dfd2df" providerId="AD" clId="Web-{84383C82-614F-40F1-B8CF-8774D9B20E1C}" dt="2021-01-21T04:55:46.972" v="263" actId="20577"/>
          <ac:spMkLst>
            <pc:docMk/>
            <pc:sldMk cId="1677592253" sldId="398"/>
            <ac:spMk id="3" creationId="{A355E60D-D2D2-4795-A32B-4F942638F242}"/>
          </ac:spMkLst>
        </pc:spChg>
        <pc:spChg chg="mod ord">
          <ac:chgData name="Nora Yeretzian" userId="S::nyeretzian@octa.net::7aa994c9-c40e-418a-8ebd-0d9d40dfd2df" providerId="AD" clId="Web-{84383C82-614F-40F1-B8CF-8774D9B20E1C}" dt="2021-01-21T04:51:58.654" v="231"/>
          <ac:spMkLst>
            <pc:docMk/>
            <pc:sldMk cId="1677592253" sldId="398"/>
            <ac:spMk id="4" creationId="{509EAF45-68AD-4F90-A5BE-CE5C973181FF}"/>
          </ac:spMkLst>
        </pc:spChg>
        <pc:spChg chg="add del mod ord">
          <ac:chgData name="Nora Yeretzian" userId="S::nyeretzian@octa.net::7aa994c9-c40e-418a-8ebd-0d9d40dfd2df" providerId="AD" clId="Web-{84383C82-614F-40F1-B8CF-8774D9B20E1C}" dt="2021-01-21T04:52:59.359" v="236"/>
          <ac:spMkLst>
            <pc:docMk/>
            <pc:sldMk cId="1677592253" sldId="398"/>
            <ac:spMk id="5" creationId="{A537F989-8EA7-40B4-90E5-5DCF5508C2E7}"/>
          </ac:spMkLst>
        </pc:spChg>
        <pc:picChg chg="add mod ord">
          <ac:chgData name="Nora Yeretzian" userId="S::nyeretzian@octa.net::7aa994c9-c40e-418a-8ebd-0d9d40dfd2df" providerId="AD" clId="Web-{84383C82-614F-40F1-B8CF-8774D9B20E1C}" dt="2021-01-21T04:53:03.874" v="237" actId="1076"/>
          <ac:picMkLst>
            <pc:docMk/>
            <pc:sldMk cId="1677592253" sldId="398"/>
            <ac:picMk id="6" creationId="{A6E2F2C6-53EE-492A-9385-4F3040DDEACA}"/>
          </ac:picMkLst>
        </pc:picChg>
        <pc:picChg chg="add mod">
          <ac:chgData name="Nora Yeretzian" userId="S::nyeretzian@octa.net::7aa994c9-c40e-418a-8ebd-0d9d40dfd2df" providerId="AD" clId="Web-{84383C82-614F-40F1-B8CF-8774D9B20E1C}" dt="2021-01-21T04:53:19.156" v="240" actId="1076"/>
          <ac:picMkLst>
            <pc:docMk/>
            <pc:sldMk cId="1677592253" sldId="398"/>
            <ac:picMk id="7" creationId="{5016F44B-91AF-4F7A-90E2-D8848F5C631E}"/>
          </ac:picMkLst>
        </pc:picChg>
      </pc:sldChg>
      <pc:sldChg chg="addSp modSp new del">
        <pc:chgData name="Nora Yeretzian" userId="S::nyeretzian@octa.net::7aa994c9-c40e-418a-8ebd-0d9d40dfd2df" providerId="AD" clId="Web-{84383C82-614F-40F1-B8CF-8774D9B20E1C}" dt="2021-01-21T04:54:56.893" v="249"/>
        <pc:sldMkLst>
          <pc:docMk/>
          <pc:sldMk cId="378416891" sldId="399"/>
        </pc:sldMkLst>
        <pc:spChg chg="mod">
          <ac:chgData name="Nora Yeretzian" userId="S::nyeretzian@octa.net::7aa994c9-c40e-418a-8ebd-0d9d40dfd2df" providerId="AD" clId="Web-{84383C82-614F-40F1-B8CF-8774D9B20E1C}" dt="2021-01-21T04:54:46.049" v="246" actId="20577"/>
          <ac:spMkLst>
            <pc:docMk/>
            <pc:sldMk cId="378416891" sldId="399"/>
            <ac:spMk id="3" creationId="{54B62326-994C-4290-8817-C4DAC8750445}"/>
          </ac:spMkLst>
        </pc:spChg>
        <pc:picChg chg="add mod">
          <ac:chgData name="Nora Yeretzian" userId="S::nyeretzian@octa.net::7aa994c9-c40e-418a-8ebd-0d9d40dfd2df" providerId="AD" clId="Web-{84383C82-614F-40F1-B8CF-8774D9B20E1C}" dt="2021-01-21T04:54:51.002" v="248" actId="1076"/>
          <ac:picMkLst>
            <pc:docMk/>
            <pc:sldMk cId="378416891" sldId="399"/>
            <ac:picMk id="5" creationId="{E4DFEB5B-526C-4F81-A17F-26BCDC42CF19}"/>
          </ac:picMkLst>
        </pc:picChg>
      </pc:sldChg>
    </pc:docChg>
  </pc:docChgLst>
  <pc:docChgLst>
    <pc:chgData name="Jennifer Farinas" userId="7341ec17-c2eb-4611-9729-ab93fb2b3598" providerId="ADAL" clId="{1771C13E-BE27-4886-B12E-F47E6098475B}"/>
    <pc:docChg chg="undo custSel addSld delSld modSld sldOrd">
      <pc:chgData name="Jennifer Farinas" userId="7341ec17-c2eb-4611-9729-ab93fb2b3598" providerId="ADAL" clId="{1771C13E-BE27-4886-B12E-F47E6098475B}" dt="2021-01-26T00:34:32.109" v="7652" actId="20577"/>
      <pc:docMkLst>
        <pc:docMk/>
      </pc:docMkLst>
      <pc:sldChg chg="del addCm modCm">
        <pc:chgData name="Jennifer Farinas" userId="7341ec17-c2eb-4611-9729-ab93fb2b3598" providerId="ADAL" clId="{1771C13E-BE27-4886-B12E-F47E6098475B}" dt="2021-01-19T23:16:55.669" v="126" actId="2696"/>
        <pc:sldMkLst>
          <pc:docMk/>
          <pc:sldMk cId="2945801051" sldId="289"/>
        </pc:sldMkLst>
      </pc:sldChg>
      <pc:sldChg chg="modSp del mod">
        <pc:chgData name="Jennifer Farinas" userId="7341ec17-c2eb-4611-9729-ab93fb2b3598" providerId="ADAL" clId="{1771C13E-BE27-4886-B12E-F47E6098475B}" dt="2021-01-19T23:17:32.339" v="130" actId="2696"/>
        <pc:sldMkLst>
          <pc:docMk/>
          <pc:sldMk cId="697440230" sldId="360"/>
        </pc:sldMkLst>
        <pc:graphicFrameChg chg="modGraphic">
          <ac:chgData name="Jennifer Farinas" userId="7341ec17-c2eb-4611-9729-ab93fb2b3598" providerId="ADAL" clId="{1771C13E-BE27-4886-B12E-F47E6098475B}" dt="2021-01-19T20:12:45.426" v="2" actId="947"/>
          <ac:graphicFrameMkLst>
            <pc:docMk/>
            <pc:sldMk cId="697440230" sldId="360"/>
            <ac:graphicFrameMk id="2" creationId="{4A175C93-2553-4437-8931-5066CB01E941}"/>
          </ac:graphicFrameMkLst>
        </pc:graphicFrameChg>
      </pc:sldChg>
      <pc:sldChg chg="modSp mod">
        <pc:chgData name="Jennifer Farinas" userId="7341ec17-c2eb-4611-9729-ab93fb2b3598" providerId="ADAL" clId="{1771C13E-BE27-4886-B12E-F47E6098475B}" dt="2021-01-19T23:19:12.308" v="166" actId="255"/>
        <pc:sldMkLst>
          <pc:docMk/>
          <pc:sldMk cId="1062546135" sldId="383"/>
        </pc:sldMkLst>
        <pc:spChg chg="mod">
          <ac:chgData name="Jennifer Farinas" userId="7341ec17-c2eb-4611-9729-ab93fb2b3598" providerId="ADAL" clId="{1771C13E-BE27-4886-B12E-F47E6098475B}" dt="2021-01-19T23:19:12.308" v="166" actId="255"/>
          <ac:spMkLst>
            <pc:docMk/>
            <pc:sldMk cId="1062546135" sldId="383"/>
            <ac:spMk id="2" creationId="{00000000-0000-0000-0000-000000000000}"/>
          </ac:spMkLst>
        </pc:spChg>
      </pc:sldChg>
      <pc:sldChg chg="modSp add mod modNotesTx">
        <pc:chgData name="Jennifer Farinas" userId="7341ec17-c2eb-4611-9729-ab93fb2b3598" providerId="ADAL" clId="{1771C13E-BE27-4886-B12E-F47E6098475B}" dt="2021-01-19T23:24:41.548" v="428" actId="207"/>
        <pc:sldMkLst>
          <pc:docMk/>
          <pc:sldMk cId="2753811721" sldId="384"/>
        </pc:sldMkLst>
        <pc:spChg chg="mod">
          <ac:chgData name="Jennifer Farinas" userId="7341ec17-c2eb-4611-9729-ab93fb2b3598" providerId="ADAL" clId="{1771C13E-BE27-4886-B12E-F47E6098475B}" dt="2021-01-19T23:23:04.855" v="367" actId="20577"/>
          <ac:spMkLst>
            <pc:docMk/>
            <pc:sldMk cId="2753811721" sldId="384"/>
            <ac:spMk id="2" creationId="{0F8BE57A-C58B-4FA9-9B76-118EB6152EE0}"/>
          </ac:spMkLst>
        </pc:spChg>
        <pc:spChg chg="mod">
          <ac:chgData name="Jennifer Farinas" userId="7341ec17-c2eb-4611-9729-ab93fb2b3598" providerId="ADAL" clId="{1771C13E-BE27-4886-B12E-F47E6098475B}" dt="2021-01-19T23:24:41.548" v="428" actId="207"/>
          <ac:spMkLst>
            <pc:docMk/>
            <pc:sldMk cId="2753811721" sldId="384"/>
            <ac:spMk id="3" creationId="{3053A0F7-5C70-4ADF-9A4D-E8E441C1E846}"/>
          </ac:spMkLst>
        </pc:spChg>
      </pc:sldChg>
      <pc:sldChg chg="modSp del mod">
        <pc:chgData name="Jennifer Farinas" userId="7341ec17-c2eb-4611-9729-ab93fb2b3598" providerId="ADAL" clId="{1771C13E-BE27-4886-B12E-F47E6098475B}" dt="2021-01-19T23:18:28.458" v="151" actId="2696"/>
        <pc:sldMkLst>
          <pc:docMk/>
          <pc:sldMk cId="2813763619" sldId="385"/>
        </pc:sldMkLst>
        <pc:spChg chg="mod">
          <ac:chgData name="Jennifer Farinas" userId="7341ec17-c2eb-4611-9729-ab93fb2b3598" providerId="ADAL" clId="{1771C13E-BE27-4886-B12E-F47E6098475B}" dt="2021-01-19T20:16:14.215" v="124" actId="255"/>
          <ac:spMkLst>
            <pc:docMk/>
            <pc:sldMk cId="2813763619" sldId="385"/>
            <ac:spMk id="3" creationId="{4246C61D-FE3F-41F4-9AFA-69EB21E0B417}"/>
          </ac:spMkLst>
        </pc:spChg>
      </pc:sldChg>
      <pc:sldChg chg="modSp add mod modNotesTx">
        <pc:chgData name="Jennifer Farinas" userId="7341ec17-c2eb-4611-9729-ab93fb2b3598" providerId="ADAL" clId="{1771C13E-BE27-4886-B12E-F47E6098475B}" dt="2021-01-21T23:06:07.138" v="4895" actId="20577"/>
        <pc:sldMkLst>
          <pc:docMk/>
          <pc:sldMk cId="3018084724" sldId="385"/>
        </pc:sldMkLst>
        <pc:spChg chg="mod">
          <ac:chgData name="Jennifer Farinas" userId="7341ec17-c2eb-4611-9729-ab93fb2b3598" providerId="ADAL" clId="{1771C13E-BE27-4886-B12E-F47E6098475B}" dt="2021-01-19T23:25:06.610" v="431" actId="207"/>
          <ac:spMkLst>
            <pc:docMk/>
            <pc:sldMk cId="3018084724" sldId="385"/>
            <ac:spMk id="3" creationId="{582D4C77-C0DF-4FE5-9CD3-29CB0B8DC5AA}"/>
          </ac:spMkLst>
        </pc:spChg>
      </pc:sldChg>
      <pc:sldChg chg="addSp delSp modSp del mod ord addCm modCm">
        <pc:chgData name="Jennifer Farinas" userId="7341ec17-c2eb-4611-9729-ab93fb2b3598" providerId="ADAL" clId="{1771C13E-BE27-4886-B12E-F47E6098475B}" dt="2021-01-19T23:32:23.874" v="587" actId="2696"/>
        <pc:sldMkLst>
          <pc:docMk/>
          <pc:sldMk cId="2669147904" sldId="386"/>
        </pc:sldMkLst>
        <pc:spChg chg="mod">
          <ac:chgData name="Jennifer Farinas" userId="7341ec17-c2eb-4611-9729-ab93fb2b3598" providerId="ADAL" clId="{1771C13E-BE27-4886-B12E-F47E6098475B}" dt="2021-01-19T23:21:02.880" v="209" actId="20577"/>
          <ac:spMkLst>
            <pc:docMk/>
            <pc:sldMk cId="2669147904" sldId="386"/>
            <ac:spMk id="2" creationId="{71DAF631-176C-412D-A8F9-ED73414FB45A}"/>
          </ac:spMkLst>
        </pc:spChg>
        <pc:spChg chg="del mod">
          <ac:chgData name="Jennifer Farinas" userId="7341ec17-c2eb-4611-9729-ab93fb2b3598" providerId="ADAL" clId="{1771C13E-BE27-4886-B12E-F47E6098475B}" dt="2021-01-19T23:22:48.901" v="352" actId="478"/>
          <ac:spMkLst>
            <pc:docMk/>
            <pc:sldMk cId="2669147904" sldId="386"/>
            <ac:spMk id="4" creationId="{C6A057CA-0DE6-4B21-8220-BE09B6A9C024}"/>
          </ac:spMkLst>
        </pc:spChg>
        <pc:spChg chg="add mod">
          <ac:chgData name="Jennifer Farinas" userId="7341ec17-c2eb-4611-9729-ab93fb2b3598" providerId="ADAL" clId="{1771C13E-BE27-4886-B12E-F47E6098475B}" dt="2021-01-19T23:26:48.671" v="443" actId="1076"/>
          <ac:spMkLst>
            <pc:docMk/>
            <pc:sldMk cId="2669147904" sldId="386"/>
            <ac:spMk id="6" creationId="{C9581AE6-F226-4402-AD88-F6699089D922}"/>
          </ac:spMkLst>
        </pc:spChg>
      </pc:sldChg>
      <pc:sldChg chg="modSp add mod">
        <pc:chgData name="Jennifer Farinas" userId="7341ec17-c2eb-4611-9729-ab93fb2b3598" providerId="ADAL" clId="{1771C13E-BE27-4886-B12E-F47E6098475B}" dt="2021-01-25T19:04:09.194" v="6430" actId="20577"/>
        <pc:sldMkLst>
          <pc:docMk/>
          <pc:sldMk cId="4120944356" sldId="387"/>
        </pc:sldMkLst>
        <pc:spChg chg="mod">
          <ac:chgData name="Jennifer Farinas" userId="7341ec17-c2eb-4611-9729-ab93fb2b3598" providerId="ADAL" clId="{1771C13E-BE27-4886-B12E-F47E6098475B}" dt="2021-01-25T19:04:09.194" v="6430" actId="20577"/>
          <ac:spMkLst>
            <pc:docMk/>
            <pc:sldMk cId="4120944356" sldId="387"/>
            <ac:spMk id="2" creationId="{47162630-35BE-48DC-BA27-53F42B8F56D9}"/>
          </ac:spMkLst>
        </pc:spChg>
      </pc:sldChg>
      <pc:sldChg chg="modSp add mod addCm delCm modCm modNotesTx">
        <pc:chgData name="Jennifer Farinas" userId="7341ec17-c2eb-4611-9729-ab93fb2b3598" providerId="ADAL" clId="{1771C13E-BE27-4886-B12E-F47E6098475B}" dt="2021-01-26T00:34:32.109" v="7652" actId="20577"/>
        <pc:sldMkLst>
          <pc:docMk/>
          <pc:sldMk cId="2961365673" sldId="388"/>
        </pc:sldMkLst>
        <pc:spChg chg="mod">
          <ac:chgData name="Jennifer Farinas" userId="7341ec17-c2eb-4611-9729-ab93fb2b3598" providerId="ADAL" clId="{1771C13E-BE27-4886-B12E-F47E6098475B}" dt="2021-01-21T22:15:52.344" v="3963" actId="20577"/>
          <ac:spMkLst>
            <pc:docMk/>
            <pc:sldMk cId="2961365673" sldId="388"/>
            <ac:spMk id="6" creationId="{3C8E896B-9A28-4858-BD4C-FB6012835254}"/>
          </ac:spMkLst>
        </pc:spChg>
        <pc:graphicFrameChg chg="mod modGraphic">
          <ac:chgData name="Jennifer Farinas" userId="7341ec17-c2eb-4611-9729-ab93fb2b3598" providerId="ADAL" clId="{1771C13E-BE27-4886-B12E-F47E6098475B}" dt="2021-01-25T20:12:43.772" v="7537" actId="113"/>
          <ac:graphicFrameMkLst>
            <pc:docMk/>
            <pc:sldMk cId="2961365673" sldId="388"/>
            <ac:graphicFrameMk id="5" creationId="{98834E27-BFDD-4FD3-B1F3-D81F98EB20AB}"/>
          </ac:graphicFrameMkLst>
        </pc:graphicFrameChg>
      </pc:sldChg>
      <pc:sldChg chg="addSp delSp modSp add mod addCm delCm modNotesTx">
        <pc:chgData name="Jennifer Farinas" userId="7341ec17-c2eb-4611-9729-ab93fb2b3598" providerId="ADAL" clId="{1771C13E-BE27-4886-B12E-F47E6098475B}" dt="2021-01-26T00:27:56.802" v="7553" actId="1592"/>
        <pc:sldMkLst>
          <pc:docMk/>
          <pc:sldMk cId="3872168607" sldId="389"/>
        </pc:sldMkLst>
        <pc:spChg chg="mod">
          <ac:chgData name="Jennifer Farinas" userId="7341ec17-c2eb-4611-9729-ab93fb2b3598" providerId="ADAL" clId="{1771C13E-BE27-4886-B12E-F47E6098475B}" dt="2021-01-19T23:19:20.909" v="167" actId="255"/>
          <ac:spMkLst>
            <pc:docMk/>
            <pc:sldMk cId="3872168607" sldId="389"/>
            <ac:spMk id="2" creationId="{00000000-0000-0000-0000-000000000000}"/>
          </ac:spMkLst>
        </pc:spChg>
        <pc:spChg chg="mod">
          <ac:chgData name="Jennifer Farinas" userId="7341ec17-c2eb-4611-9729-ab93fb2b3598" providerId="ADAL" clId="{1771C13E-BE27-4886-B12E-F47E6098475B}" dt="2021-01-25T19:56:22.856" v="7269"/>
          <ac:spMkLst>
            <pc:docMk/>
            <pc:sldMk cId="3872168607" sldId="389"/>
            <ac:spMk id="5" creationId="{72A292BC-5D41-43D7-9F56-D50B7B5C7C48}"/>
          </ac:spMkLst>
        </pc:spChg>
        <pc:spChg chg="mod">
          <ac:chgData name="Jennifer Farinas" userId="7341ec17-c2eb-4611-9729-ab93fb2b3598" providerId="ADAL" clId="{1771C13E-BE27-4886-B12E-F47E6098475B}" dt="2021-01-25T19:58:19.465" v="7364" actId="20577"/>
          <ac:spMkLst>
            <pc:docMk/>
            <pc:sldMk cId="3872168607" sldId="389"/>
            <ac:spMk id="6" creationId="{9B1916E3-F816-4F5C-B47D-266E185E7D02}"/>
          </ac:spMkLst>
        </pc:spChg>
        <pc:picChg chg="add del mod">
          <ac:chgData name="Jennifer Farinas" userId="7341ec17-c2eb-4611-9729-ab93fb2b3598" providerId="ADAL" clId="{1771C13E-BE27-4886-B12E-F47E6098475B}" dt="2021-01-25T19:51:57.128" v="7228" actId="1076"/>
          <ac:picMkLst>
            <pc:docMk/>
            <pc:sldMk cId="3872168607" sldId="389"/>
            <ac:picMk id="3080" creationId="{27ABB974-4F1A-4C9C-9ABF-53B40AD48301}"/>
          </ac:picMkLst>
        </pc:picChg>
      </pc:sldChg>
      <pc:sldChg chg="modSp add mod addCm delCm modCm modNotesTx">
        <pc:chgData name="Jennifer Farinas" userId="7341ec17-c2eb-4611-9729-ab93fb2b3598" providerId="ADAL" clId="{1771C13E-BE27-4886-B12E-F47E6098475B}" dt="2021-01-26T00:27:45.242" v="7552" actId="1592"/>
        <pc:sldMkLst>
          <pc:docMk/>
          <pc:sldMk cId="250017518" sldId="390"/>
        </pc:sldMkLst>
        <pc:spChg chg="mod">
          <ac:chgData name="Jennifer Farinas" userId="7341ec17-c2eb-4611-9729-ab93fb2b3598" providerId="ADAL" clId="{1771C13E-BE27-4886-B12E-F47E6098475B}" dt="2021-01-25T19:28:15.634" v="6825" actId="6549"/>
          <ac:spMkLst>
            <pc:docMk/>
            <pc:sldMk cId="250017518" sldId="390"/>
            <ac:spMk id="3" creationId="{3053A0F7-5C70-4ADF-9A4D-E8E441C1E846}"/>
          </ac:spMkLst>
        </pc:spChg>
      </pc:sldChg>
      <pc:sldChg chg="modSp add mod addCm modNotesTx">
        <pc:chgData name="Jennifer Farinas" userId="7341ec17-c2eb-4611-9729-ab93fb2b3598" providerId="ADAL" clId="{1771C13E-BE27-4886-B12E-F47E6098475B}" dt="2021-01-22T23:07:37.092" v="4930" actId="1589"/>
        <pc:sldMkLst>
          <pc:docMk/>
          <pc:sldMk cId="3341531829" sldId="391"/>
        </pc:sldMkLst>
        <pc:spChg chg="mod">
          <ac:chgData name="Jennifer Farinas" userId="7341ec17-c2eb-4611-9729-ab93fb2b3598" providerId="ADAL" clId="{1771C13E-BE27-4886-B12E-F47E6098475B}" dt="2021-01-19T23:24:53.876" v="429" actId="207"/>
          <ac:spMkLst>
            <pc:docMk/>
            <pc:sldMk cId="3341531829" sldId="391"/>
            <ac:spMk id="3" creationId="{DE51F4EA-CF1D-443D-B384-AB729C44B3CA}"/>
          </ac:spMkLst>
        </pc:spChg>
      </pc:sldChg>
      <pc:sldChg chg="delSp modSp mod addCm delCm modCm modNotesTx">
        <pc:chgData name="Jennifer Farinas" userId="7341ec17-c2eb-4611-9729-ab93fb2b3598" providerId="ADAL" clId="{1771C13E-BE27-4886-B12E-F47E6098475B}" dt="2021-01-26T00:26:13.272" v="7545" actId="1592"/>
        <pc:sldMkLst>
          <pc:docMk/>
          <pc:sldMk cId="3747808125" sldId="392"/>
        </pc:sldMkLst>
        <pc:spChg chg="mod">
          <ac:chgData name="Jennifer Farinas" userId="7341ec17-c2eb-4611-9729-ab93fb2b3598" providerId="ADAL" clId="{1771C13E-BE27-4886-B12E-F47E6098475B}" dt="2021-01-19T23:31:20.102" v="473" actId="20577"/>
          <ac:spMkLst>
            <pc:docMk/>
            <pc:sldMk cId="3747808125" sldId="392"/>
            <ac:spMk id="2" creationId="{0F8BE57A-C58B-4FA9-9B76-118EB6152EE0}"/>
          </ac:spMkLst>
        </pc:spChg>
        <pc:spChg chg="mod">
          <ac:chgData name="Jennifer Farinas" userId="7341ec17-c2eb-4611-9729-ab93fb2b3598" providerId="ADAL" clId="{1771C13E-BE27-4886-B12E-F47E6098475B}" dt="2021-01-25T19:51:05.133" v="7225" actId="27636"/>
          <ac:spMkLst>
            <pc:docMk/>
            <pc:sldMk cId="3747808125" sldId="392"/>
            <ac:spMk id="3" creationId="{3053A0F7-5C70-4ADF-9A4D-E8E441C1E846}"/>
          </ac:spMkLst>
        </pc:spChg>
        <pc:picChg chg="del">
          <ac:chgData name="Jennifer Farinas" userId="7341ec17-c2eb-4611-9729-ab93fb2b3598" providerId="ADAL" clId="{1771C13E-BE27-4886-B12E-F47E6098475B}" dt="2021-01-19T23:32:06.450" v="585" actId="478"/>
          <ac:picMkLst>
            <pc:docMk/>
            <pc:sldMk cId="3747808125" sldId="392"/>
            <ac:picMk id="7" creationId="{BFF9A352-BBDD-44A0-945B-5467D2CE93BA}"/>
          </ac:picMkLst>
        </pc:picChg>
      </pc:sldChg>
      <pc:sldChg chg="modSp mod">
        <pc:chgData name="Jennifer Farinas" userId="7341ec17-c2eb-4611-9729-ab93fb2b3598" providerId="ADAL" clId="{1771C13E-BE27-4886-B12E-F47E6098475B}" dt="2021-01-25T20:08:24.017" v="7526" actId="20577"/>
        <pc:sldMkLst>
          <pc:docMk/>
          <pc:sldMk cId="1049027929" sldId="393"/>
        </pc:sldMkLst>
        <pc:spChg chg="mod">
          <ac:chgData name="Jennifer Farinas" userId="7341ec17-c2eb-4611-9729-ab93fb2b3598" providerId="ADAL" clId="{1771C13E-BE27-4886-B12E-F47E6098475B}" dt="2021-01-25T20:02:20.908" v="7374" actId="20577"/>
          <ac:spMkLst>
            <pc:docMk/>
            <pc:sldMk cId="1049027929" sldId="393"/>
            <ac:spMk id="2" creationId="{0F559225-CA98-4982-B3E3-63E9DAE842C9}"/>
          </ac:spMkLst>
        </pc:spChg>
        <pc:spChg chg="mod">
          <ac:chgData name="Jennifer Farinas" userId="7341ec17-c2eb-4611-9729-ab93fb2b3598" providerId="ADAL" clId="{1771C13E-BE27-4886-B12E-F47E6098475B}" dt="2021-01-25T20:08:24.017" v="7526" actId="20577"/>
          <ac:spMkLst>
            <pc:docMk/>
            <pc:sldMk cId="1049027929" sldId="393"/>
            <ac:spMk id="3" creationId="{2356B19E-78A0-4838-8038-97BE14CF3BAA}"/>
          </ac:spMkLst>
        </pc:spChg>
      </pc:sldChg>
      <pc:sldChg chg="modSp mod delCm">
        <pc:chgData name="Jennifer Farinas" userId="7341ec17-c2eb-4611-9729-ab93fb2b3598" providerId="ADAL" clId="{1771C13E-BE27-4886-B12E-F47E6098475B}" dt="2021-01-26T00:28:03.565" v="7554" actId="1592"/>
        <pc:sldMkLst>
          <pc:docMk/>
          <pc:sldMk cId="1677592253" sldId="398"/>
        </pc:sldMkLst>
        <pc:spChg chg="mod">
          <ac:chgData name="Jennifer Farinas" userId="7341ec17-c2eb-4611-9729-ab93fb2b3598" providerId="ADAL" clId="{1771C13E-BE27-4886-B12E-F47E6098475B}" dt="2021-01-25T19:39:33.240" v="6943" actId="20577"/>
          <ac:spMkLst>
            <pc:docMk/>
            <pc:sldMk cId="1677592253" sldId="398"/>
            <ac:spMk id="2" creationId="{A6495001-3BEF-4C5B-B714-CA500F1D9C21}"/>
          </ac:spMkLst>
        </pc:spChg>
        <pc:spChg chg="mod">
          <ac:chgData name="Jennifer Farinas" userId="7341ec17-c2eb-4611-9729-ab93fb2b3598" providerId="ADAL" clId="{1771C13E-BE27-4886-B12E-F47E6098475B}" dt="2021-01-25T21:06:58.032" v="7544" actId="20577"/>
          <ac:spMkLst>
            <pc:docMk/>
            <pc:sldMk cId="1677592253" sldId="398"/>
            <ac:spMk id="3" creationId="{A355E60D-D2D2-4795-A32B-4F942638F242}"/>
          </ac:spMkLst>
        </pc:spChg>
      </pc:sldChg>
      <pc:sldChg chg="modSp mod addCm delCm modNotesTx">
        <pc:chgData name="Jennifer Farinas" userId="7341ec17-c2eb-4611-9729-ab93fb2b3598" providerId="ADAL" clId="{1771C13E-BE27-4886-B12E-F47E6098475B}" dt="2021-01-26T00:26:49.628" v="7547" actId="1592"/>
        <pc:sldMkLst>
          <pc:docMk/>
          <pc:sldMk cId="4063914949" sldId="399"/>
        </pc:sldMkLst>
        <pc:spChg chg="mod">
          <ac:chgData name="Jennifer Farinas" userId="7341ec17-c2eb-4611-9729-ab93fb2b3598" providerId="ADAL" clId="{1771C13E-BE27-4886-B12E-F47E6098475B}" dt="2021-01-21T21:16:21.773" v="669" actId="20577"/>
          <ac:spMkLst>
            <pc:docMk/>
            <pc:sldMk cId="4063914949" sldId="399"/>
            <ac:spMk id="2" creationId="{0F8BE57A-C58B-4FA9-9B76-118EB6152EE0}"/>
          </ac:spMkLst>
        </pc:spChg>
        <pc:spChg chg="mod">
          <ac:chgData name="Jennifer Farinas" userId="7341ec17-c2eb-4611-9729-ab93fb2b3598" providerId="ADAL" clId="{1771C13E-BE27-4886-B12E-F47E6098475B}" dt="2021-01-25T19:13:27.047" v="6586" actId="20577"/>
          <ac:spMkLst>
            <pc:docMk/>
            <pc:sldMk cId="4063914949" sldId="399"/>
            <ac:spMk id="3" creationId="{3053A0F7-5C70-4ADF-9A4D-E8E441C1E846}"/>
          </ac:spMkLst>
        </pc:spChg>
      </pc:sldChg>
      <pc:sldChg chg="modSp mod ord modNotesTx">
        <pc:chgData name="Jennifer Farinas" userId="7341ec17-c2eb-4611-9729-ab93fb2b3598" providerId="ADAL" clId="{1771C13E-BE27-4886-B12E-F47E6098475B}" dt="2021-01-26T00:31:17.592" v="7559" actId="5793"/>
        <pc:sldMkLst>
          <pc:docMk/>
          <pc:sldMk cId="407430679" sldId="400"/>
        </pc:sldMkLst>
        <pc:spChg chg="mod">
          <ac:chgData name="Jennifer Farinas" userId="7341ec17-c2eb-4611-9729-ab93fb2b3598" providerId="ADAL" clId="{1771C13E-BE27-4886-B12E-F47E6098475B}" dt="2021-01-21T21:18:38.925" v="1122" actId="20577"/>
          <ac:spMkLst>
            <pc:docMk/>
            <pc:sldMk cId="407430679" sldId="400"/>
            <ac:spMk id="2" creationId="{0F8BE57A-C58B-4FA9-9B76-118EB6152EE0}"/>
          </ac:spMkLst>
        </pc:spChg>
        <pc:spChg chg="mod">
          <ac:chgData name="Jennifer Farinas" userId="7341ec17-c2eb-4611-9729-ab93fb2b3598" providerId="ADAL" clId="{1771C13E-BE27-4886-B12E-F47E6098475B}" dt="2021-01-26T00:31:17.592" v="7559" actId="5793"/>
          <ac:spMkLst>
            <pc:docMk/>
            <pc:sldMk cId="407430679" sldId="400"/>
            <ac:spMk id="3" creationId="{3053A0F7-5C70-4ADF-9A4D-E8E441C1E846}"/>
          </ac:spMkLst>
        </pc:spChg>
      </pc:sldChg>
      <pc:sldChg chg="modSp mod addCm delCm modNotesTx">
        <pc:chgData name="Jennifer Farinas" userId="7341ec17-c2eb-4611-9729-ab93fb2b3598" providerId="ADAL" clId="{1771C13E-BE27-4886-B12E-F47E6098475B}" dt="2021-01-26T00:33:26.770" v="7632" actId="20577"/>
        <pc:sldMkLst>
          <pc:docMk/>
          <pc:sldMk cId="345419400" sldId="401"/>
        </pc:sldMkLst>
        <pc:spChg chg="mod">
          <ac:chgData name="Jennifer Farinas" userId="7341ec17-c2eb-4611-9729-ab93fb2b3598" providerId="ADAL" clId="{1771C13E-BE27-4886-B12E-F47E6098475B}" dt="2021-01-25T19:40:09.260" v="6993" actId="20577"/>
          <ac:spMkLst>
            <pc:docMk/>
            <pc:sldMk cId="345419400" sldId="401"/>
            <ac:spMk id="2" creationId="{0F8BE57A-C58B-4FA9-9B76-118EB6152EE0}"/>
          </ac:spMkLst>
        </pc:spChg>
        <pc:spChg chg="mod">
          <ac:chgData name="Jennifer Farinas" userId="7341ec17-c2eb-4611-9729-ab93fb2b3598" providerId="ADAL" clId="{1771C13E-BE27-4886-B12E-F47E6098475B}" dt="2021-01-25T19:40:00.170" v="6971" actId="20577"/>
          <ac:spMkLst>
            <pc:docMk/>
            <pc:sldMk cId="345419400" sldId="401"/>
            <ac:spMk id="3" creationId="{3053A0F7-5C70-4ADF-9A4D-E8E441C1E846}"/>
          </ac:spMkLst>
        </pc:spChg>
      </pc:sldChg>
      <pc:sldChg chg="modSp mod delCm modNotesTx">
        <pc:chgData name="Jennifer Farinas" userId="7341ec17-c2eb-4611-9729-ab93fb2b3598" providerId="ADAL" clId="{1771C13E-BE27-4886-B12E-F47E6098475B}" dt="2021-01-26T00:34:05.103" v="7642" actId="33524"/>
        <pc:sldMkLst>
          <pc:docMk/>
          <pc:sldMk cId="950898479" sldId="402"/>
        </pc:sldMkLst>
        <pc:spChg chg="mod">
          <ac:chgData name="Jennifer Farinas" userId="7341ec17-c2eb-4611-9729-ab93fb2b3598" providerId="ADAL" clId="{1771C13E-BE27-4886-B12E-F47E6098475B}" dt="2021-01-22T23:10:44.851" v="5002" actId="947"/>
          <ac:spMkLst>
            <pc:docMk/>
            <pc:sldMk cId="950898479" sldId="402"/>
            <ac:spMk id="2" creationId="{30AA1C32-6B55-4B12-A1F7-E37B3D2964C9}"/>
          </ac:spMkLst>
        </pc:spChg>
        <pc:spChg chg="mod">
          <ac:chgData name="Jennifer Farinas" userId="7341ec17-c2eb-4611-9729-ab93fb2b3598" providerId="ADAL" clId="{1771C13E-BE27-4886-B12E-F47E6098475B}" dt="2021-01-25T19:14:27.347" v="6587" actId="13926"/>
          <ac:spMkLst>
            <pc:docMk/>
            <pc:sldMk cId="950898479" sldId="402"/>
            <ac:spMk id="3" creationId="{352FFB60-B3FC-4989-9241-28E4BAF8CBC6}"/>
          </ac:spMkLst>
        </pc:spChg>
      </pc:sldChg>
      <pc:sldChg chg="modSp mod delCm modNotesTx">
        <pc:chgData name="Jennifer Farinas" userId="7341ec17-c2eb-4611-9729-ab93fb2b3598" providerId="ADAL" clId="{1771C13E-BE27-4886-B12E-F47E6098475B}" dt="2021-01-26T00:30:26.804" v="7555" actId="313"/>
        <pc:sldMkLst>
          <pc:docMk/>
          <pc:sldMk cId="3139098352" sldId="403"/>
        </pc:sldMkLst>
        <pc:spChg chg="mod">
          <ac:chgData name="Jennifer Farinas" userId="7341ec17-c2eb-4611-9729-ab93fb2b3598" providerId="ADAL" clId="{1771C13E-BE27-4886-B12E-F47E6098475B}" dt="2021-01-26T00:30:26.804" v="7555" actId="313"/>
          <ac:spMkLst>
            <pc:docMk/>
            <pc:sldMk cId="3139098352" sldId="403"/>
            <ac:spMk id="2" creationId="{027EFC49-3CD9-44A3-88DA-37C19E0EED49}"/>
          </ac:spMkLst>
        </pc:spChg>
        <pc:spChg chg="mod">
          <ac:chgData name="Jennifer Farinas" userId="7341ec17-c2eb-4611-9729-ab93fb2b3598" providerId="ADAL" clId="{1771C13E-BE27-4886-B12E-F47E6098475B}" dt="2021-01-25T19:07:29.158" v="6447" actId="6549"/>
          <ac:spMkLst>
            <pc:docMk/>
            <pc:sldMk cId="3139098352" sldId="403"/>
            <ac:spMk id="3" creationId="{DE06D62F-8899-447E-B4CD-882F69E485B5}"/>
          </ac:spMkLst>
        </pc:spChg>
      </pc:sldChg>
      <pc:sldChg chg="modSp mod">
        <pc:chgData name="Jennifer Farinas" userId="7341ec17-c2eb-4611-9729-ab93fb2b3598" providerId="ADAL" clId="{1771C13E-BE27-4886-B12E-F47E6098475B}" dt="2021-01-25T20:08:40.493" v="7535" actId="20577"/>
        <pc:sldMkLst>
          <pc:docMk/>
          <pc:sldMk cId="1730771509" sldId="404"/>
        </pc:sldMkLst>
        <pc:spChg chg="mod">
          <ac:chgData name="Jennifer Farinas" userId="7341ec17-c2eb-4611-9729-ab93fb2b3598" providerId="ADAL" clId="{1771C13E-BE27-4886-B12E-F47E6098475B}" dt="2021-01-25T20:08:40.493" v="7535" actId="20577"/>
          <ac:spMkLst>
            <pc:docMk/>
            <pc:sldMk cId="1730771509" sldId="404"/>
            <ac:spMk id="2" creationId="{61DEE288-9437-4C72-93E8-47B316B4886E}"/>
          </ac:spMkLst>
        </pc:spChg>
        <pc:spChg chg="mod">
          <ac:chgData name="Jennifer Farinas" userId="7341ec17-c2eb-4611-9729-ab93fb2b3598" providerId="ADAL" clId="{1771C13E-BE27-4886-B12E-F47E6098475B}" dt="2021-01-25T19:45:35.951" v="7166" actId="20577"/>
          <ac:spMkLst>
            <pc:docMk/>
            <pc:sldMk cId="1730771509" sldId="404"/>
            <ac:spMk id="3" creationId="{6EC38F2B-B67C-46A5-9D3A-391BA847F9D2}"/>
          </ac:spMkLst>
        </pc:spChg>
      </pc:sldChg>
    </pc:docChg>
  </pc:docChgLst>
  <pc:docChgLst>
    <pc:chgData name="Nora Yeretzian" userId="S::nyeretzian@octa.net::7aa994c9-c40e-418a-8ebd-0d9d40dfd2df" providerId="AD" clId="Web-{84DB4213-6C10-4504-A773-D7DF5B5FA143}"/>
    <pc:docChg chg="modSld">
      <pc:chgData name="Nora Yeretzian" userId="S::nyeretzian@octa.net::7aa994c9-c40e-418a-8ebd-0d9d40dfd2df" providerId="AD" clId="Web-{84DB4213-6C10-4504-A773-D7DF5B5FA143}" dt="2021-04-15T02:12:41.324" v="68" actId="20577"/>
      <pc:docMkLst>
        <pc:docMk/>
      </pc:docMkLst>
      <pc:sldChg chg="modSp">
        <pc:chgData name="Nora Yeretzian" userId="S::nyeretzian@octa.net::7aa994c9-c40e-418a-8ebd-0d9d40dfd2df" providerId="AD" clId="Web-{84DB4213-6C10-4504-A773-D7DF5B5FA143}" dt="2021-04-15T02:09:42.226" v="36" actId="20577"/>
        <pc:sldMkLst>
          <pc:docMk/>
          <pc:sldMk cId="407430679" sldId="400"/>
        </pc:sldMkLst>
        <pc:spChg chg="mod">
          <ac:chgData name="Nora Yeretzian" userId="S::nyeretzian@octa.net::7aa994c9-c40e-418a-8ebd-0d9d40dfd2df" providerId="AD" clId="Web-{84DB4213-6C10-4504-A773-D7DF5B5FA143}" dt="2021-04-15T02:09:42.226" v="36" actId="20577"/>
          <ac:spMkLst>
            <pc:docMk/>
            <pc:sldMk cId="407430679" sldId="400"/>
            <ac:spMk id="3" creationId="{3053A0F7-5C70-4ADF-9A4D-E8E441C1E846}"/>
          </ac:spMkLst>
        </pc:spChg>
      </pc:sldChg>
      <pc:sldChg chg="modSp">
        <pc:chgData name="Nora Yeretzian" userId="S::nyeretzian@octa.net::7aa994c9-c40e-418a-8ebd-0d9d40dfd2df" providerId="AD" clId="Web-{84DB4213-6C10-4504-A773-D7DF5B5FA143}" dt="2021-04-15T02:10:29.117" v="42" actId="20577"/>
        <pc:sldMkLst>
          <pc:docMk/>
          <pc:sldMk cId="345419400" sldId="401"/>
        </pc:sldMkLst>
        <pc:spChg chg="mod">
          <ac:chgData name="Nora Yeretzian" userId="S::nyeretzian@octa.net::7aa994c9-c40e-418a-8ebd-0d9d40dfd2df" providerId="AD" clId="Web-{84DB4213-6C10-4504-A773-D7DF5B5FA143}" dt="2021-04-15T02:10:29.117" v="42" actId="20577"/>
          <ac:spMkLst>
            <pc:docMk/>
            <pc:sldMk cId="345419400" sldId="401"/>
            <ac:spMk id="3" creationId="{3053A0F7-5C70-4ADF-9A4D-E8E441C1E846}"/>
          </ac:spMkLst>
        </pc:spChg>
      </pc:sldChg>
      <pc:sldChg chg="modSp">
        <pc:chgData name="Nora Yeretzian" userId="S::nyeretzian@octa.net::7aa994c9-c40e-418a-8ebd-0d9d40dfd2df" providerId="AD" clId="Web-{84DB4213-6C10-4504-A773-D7DF5B5FA143}" dt="2021-04-15T02:10:19.336" v="41" actId="20577"/>
        <pc:sldMkLst>
          <pc:docMk/>
          <pc:sldMk cId="950898479" sldId="402"/>
        </pc:sldMkLst>
        <pc:spChg chg="mod">
          <ac:chgData name="Nora Yeretzian" userId="S::nyeretzian@octa.net::7aa994c9-c40e-418a-8ebd-0d9d40dfd2df" providerId="AD" clId="Web-{84DB4213-6C10-4504-A773-D7DF5B5FA143}" dt="2021-04-15T02:10:19.336" v="41" actId="20577"/>
          <ac:spMkLst>
            <pc:docMk/>
            <pc:sldMk cId="950898479" sldId="402"/>
            <ac:spMk id="3" creationId="{352FFB60-B3FC-4989-9241-28E4BAF8CBC6}"/>
          </ac:spMkLst>
        </pc:spChg>
      </pc:sldChg>
      <pc:sldChg chg="modSp">
        <pc:chgData name="Nora Yeretzian" userId="S::nyeretzian@octa.net::7aa994c9-c40e-418a-8ebd-0d9d40dfd2df" providerId="AD" clId="Web-{84DB4213-6C10-4504-A773-D7DF5B5FA143}" dt="2021-04-15T02:12:41.324" v="68" actId="20577"/>
        <pc:sldMkLst>
          <pc:docMk/>
          <pc:sldMk cId="821712222" sldId="411"/>
        </pc:sldMkLst>
        <pc:spChg chg="mod">
          <ac:chgData name="Nora Yeretzian" userId="S::nyeretzian@octa.net::7aa994c9-c40e-418a-8ebd-0d9d40dfd2df" providerId="AD" clId="Web-{84DB4213-6C10-4504-A773-D7DF5B5FA143}" dt="2021-04-15T02:12:41.324" v="68" actId="20577"/>
          <ac:spMkLst>
            <pc:docMk/>
            <pc:sldMk cId="821712222" sldId="411"/>
            <ac:spMk id="3" creationId="{6084A229-192E-4195-B94C-AEA548289922}"/>
          </ac:spMkLst>
        </pc:spChg>
      </pc:sldChg>
      <pc:sldChg chg="modSp">
        <pc:chgData name="Nora Yeretzian" userId="S::nyeretzian@octa.net::7aa994c9-c40e-418a-8ebd-0d9d40dfd2df" providerId="AD" clId="Web-{84DB4213-6C10-4504-A773-D7DF5B5FA143}" dt="2021-04-15T02:12:20.682" v="65" actId="20577"/>
        <pc:sldMkLst>
          <pc:docMk/>
          <pc:sldMk cId="135560940" sldId="414"/>
        </pc:sldMkLst>
        <pc:spChg chg="mod">
          <ac:chgData name="Nora Yeretzian" userId="S::nyeretzian@octa.net::7aa994c9-c40e-418a-8ebd-0d9d40dfd2df" providerId="AD" clId="Web-{84DB4213-6C10-4504-A773-D7DF5B5FA143}" dt="2021-04-15T02:12:20.682" v="65" actId="20577"/>
          <ac:spMkLst>
            <pc:docMk/>
            <pc:sldMk cId="135560940" sldId="414"/>
            <ac:spMk id="3" creationId="{6084A229-192E-4195-B94C-AEA548289922}"/>
          </ac:spMkLst>
        </pc:spChg>
      </pc:sldChg>
      <pc:sldChg chg="modSp">
        <pc:chgData name="Nora Yeretzian" userId="S::nyeretzian@octa.net::7aa994c9-c40e-418a-8ebd-0d9d40dfd2df" providerId="AD" clId="Web-{84DB4213-6C10-4504-A773-D7DF5B5FA143}" dt="2021-04-15T02:11:24.103" v="50" actId="20577"/>
        <pc:sldMkLst>
          <pc:docMk/>
          <pc:sldMk cId="2150133615" sldId="416"/>
        </pc:sldMkLst>
        <pc:spChg chg="mod">
          <ac:chgData name="Nora Yeretzian" userId="S::nyeretzian@octa.net::7aa994c9-c40e-418a-8ebd-0d9d40dfd2df" providerId="AD" clId="Web-{84DB4213-6C10-4504-A773-D7DF5B5FA143}" dt="2021-04-15T02:11:24.103" v="50" actId="20577"/>
          <ac:spMkLst>
            <pc:docMk/>
            <pc:sldMk cId="2150133615" sldId="416"/>
            <ac:spMk id="3" creationId="{6084A229-192E-4195-B94C-AEA548289922}"/>
          </ac:spMkLst>
        </pc:spChg>
      </pc:sldChg>
      <pc:sldChg chg="modSp">
        <pc:chgData name="Nora Yeretzian" userId="S::nyeretzian@octa.net::7aa994c9-c40e-418a-8ebd-0d9d40dfd2df" providerId="AD" clId="Web-{84DB4213-6C10-4504-A773-D7DF5B5FA143}" dt="2021-04-15T02:10:47.884" v="43" actId="20577"/>
        <pc:sldMkLst>
          <pc:docMk/>
          <pc:sldMk cId="2255102989" sldId="418"/>
        </pc:sldMkLst>
        <pc:spChg chg="mod">
          <ac:chgData name="Nora Yeretzian" userId="S::nyeretzian@octa.net::7aa994c9-c40e-418a-8ebd-0d9d40dfd2df" providerId="AD" clId="Web-{84DB4213-6C10-4504-A773-D7DF5B5FA143}" dt="2021-04-15T02:10:47.884" v="43" actId="20577"/>
          <ac:spMkLst>
            <pc:docMk/>
            <pc:sldMk cId="2255102989" sldId="418"/>
            <ac:spMk id="3" creationId="{6084A229-192E-4195-B94C-AEA548289922}"/>
          </ac:spMkLst>
        </pc:spChg>
      </pc:sldChg>
    </pc:docChg>
  </pc:docChgLst>
  <pc:docChgLst>
    <pc:chgData name="Nora Yeretzian" userId="S::nyeretzian@octa.net::7aa994c9-c40e-418a-8ebd-0d9d40dfd2df" providerId="AD" clId="Web-{58132C25-73C8-45A4-B6DB-537653769CBE}"/>
    <pc:docChg chg="modSld sldOrd">
      <pc:chgData name="Nora Yeretzian" userId="S::nyeretzian@octa.net::7aa994c9-c40e-418a-8ebd-0d9d40dfd2df" providerId="AD" clId="Web-{58132C25-73C8-45A4-B6DB-537653769CBE}" dt="2021-03-24T16:18:58.896" v="67" actId="20577"/>
      <pc:docMkLst>
        <pc:docMk/>
      </pc:docMkLst>
      <pc:sldChg chg="ord">
        <pc:chgData name="Nora Yeretzian" userId="S::nyeretzian@octa.net::7aa994c9-c40e-418a-8ebd-0d9d40dfd2df" providerId="AD" clId="Web-{58132C25-73C8-45A4-B6DB-537653769CBE}" dt="2021-03-24T16:16:11.645" v="2"/>
        <pc:sldMkLst>
          <pc:docMk/>
          <pc:sldMk cId="3872168607" sldId="389"/>
        </pc:sldMkLst>
      </pc:sldChg>
      <pc:sldChg chg="modSp">
        <pc:chgData name="Nora Yeretzian" userId="S::nyeretzian@octa.net::7aa994c9-c40e-418a-8ebd-0d9d40dfd2df" providerId="AD" clId="Web-{58132C25-73C8-45A4-B6DB-537653769CBE}" dt="2021-03-24T16:18:58.896" v="67" actId="20577"/>
        <pc:sldMkLst>
          <pc:docMk/>
          <pc:sldMk cId="1677592253" sldId="398"/>
        </pc:sldMkLst>
        <pc:spChg chg="mod">
          <ac:chgData name="Nora Yeretzian" userId="S::nyeretzian@octa.net::7aa994c9-c40e-418a-8ebd-0d9d40dfd2df" providerId="AD" clId="Web-{58132C25-73C8-45A4-B6DB-537653769CBE}" dt="2021-03-24T16:18:58.896" v="67" actId="20577"/>
          <ac:spMkLst>
            <pc:docMk/>
            <pc:sldMk cId="1677592253" sldId="398"/>
            <ac:spMk id="3" creationId="{A355E60D-D2D2-4795-A32B-4F942638F242}"/>
          </ac:spMkLst>
        </pc:spChg>
        <pc:picChg chg="mod">
          <ac:chgData name="Nora Yeretzian" userId="S::nyeretzian@octa.net::7aa994c9-c40e-418a-8ebd-0d9d40dfd2df" providerId="AD" clId="Web-{58132C25-73C8-45A4-B6DB-537653769CBE}" dt="2021-03-24T16:18:29.365" v="58" actId="1076"/>
          <ac:picMkLst>
            <pc:docMk/>
            <pc:sldMk cId="1677592253" sldId="398"/>
            <ac:picMk id="6" creationId="{A6E2F2C6-53EE-492A-9385-4F3040DDEACA}"/>
          </ac:picMkLst>
        </pc:picChg>
        <pc:picChg chg="mod">
          <ac:chgData name="Nora Yeretzian" userId="S::nyeretzian@octa.net::7aa994c9-c40e-418a-8ebd-0d9d40dfd2df" providerId="AD" clId="Web-{58132C25-73C8-45A4-B6DB-537653769CBE}" dt="2021-03-24T16:18:33.599" v="59" actId="1076"/>
          <ac:picMkLst>
            <pc:docMk/>
            <pc:sldMk cId="1677592253" sldId="398"/>
            <ac:picMk id="7" creationId="{5016F44B-91AF-4F7A-90E2-D8848F5C631E}"/>
          </ac:picMkLst>
        </pc:picChg>
      </pc:sldChg>
      <pc:sldChg chg="ord">
        <pc:chgData name="Nora Yeretzian" userId="S::nyeretzian@octa.net::7aa994c9-c40e-418a-8ebd-0d9d40dfd2df" providerId="AD" clId="Web-{58132C25-73C8-45A4-B6DB-537653769CBE}" dt="2021-03-24T16:10:12.220" v="0"/>
        <pc:sldMkLst>
          <pc:docMk/>
          <pc:sldMk cId="821712222" sldId="411"/>
        </pc:sldMkLst>
      </pc:sldChg>
      <pc:sldChg chg="ord">
        <pc:chgData name="Nora Yeretzian" userId="S::nyeretzian@octa.net::7aa994c9-c40e-418a-8ebd-0d9d40dfd2df" providerId="AD" clId="Web-{58132C25-73C8-45A4-B6DB-537653769CBE}" dt="2021-03-24T16:12:19.518" v="1"/>
        <pc:sldMkLst>
          <pc:docMk/>
          <pc:sldMk cId="224544035" sldId="412"/>
        </pc:sldMkLst>
      </pc:sldChg>
    </pc:docChg>
  </pc:docChgLst>
  <pc:docChgLst>
    <pc:chgData name="Jennifer Farinas" userId="S::jfarinas@octa.net::7341ec17-c2eb-4611-9729-ab93fb2b3598" providerId="AD" clId="Web-{C0CA7469-6D6B-4905-912A-74A6C66BFD27}"/>
    <pc:docChg chg="modSld">
      <pc:chgData name="Jennifer Farinas" userId="S::jfarinas@octa.net::7341ec17-c2eb-4611-9729-ab93fb2b3598" providerId="AD" clId="Web-{C0CA7469-6D6B-4905-912A-74A6C66BFD27}" dt="2021-02-03T22:43:49.550" v="27" actId="20577"/>
      <pc:docMkLst>
        <pc:docMk/>
      </pc:docMkLst>
      <pc:sldChg chg="modSp">
        <pc:chgData name="Jennifer Farinas" userId="S::jfarinas@octa.net::7341ec17-c2eb-4611-9729-ab93fb2b3598" providerId="AD" clId="Web-{C0CA7469-6D6B-4905-912A-74A6C66BFD27}" dt="2021-02-03T22:42:51.375" v="9" actId="20577"/>
        <pc:sldMkLst>
          <pc:docMk/>
          <pc:sldMk cId="3747808125" sldId="392"/>
        </pc:sldMkLst>
        <pc:spChg chg="mod">
          <ac:chgData name="Jennifer Farinas" userId="S::jfarinas@octa.net::7341ec17-c2eb-4611-9729-ab93fb2b3598" providerId="AD" clId="Web-{C0CA7469-6D6B-4905-912A-74A6C66BFD27}" dt="2021-02-03T22:42:51.375" v="9" actId="20577"/>
          <ac:spMkLst>
            <pc:docMk/>
            <pc:sldMk cId="3747808125" sldId="392"/>
            <ac:spMk id="3" creationId="{3053A0F7-5C70-4ADF-9A4D-E8E441C1E846}"/>
          </ac:spMkLst>
        </pc:spChg>
      </pc:sldChg>
      <pc:sldChg chg="modSp">
        <pc:chgData name="Jennifer Farinas" userId="S::jfarinas@octa.net::7341ec17-c2eb-4611-9729-ab93fb2b3598" providerId="AD" clId="Web-{C0CA7469-6D6B-4905-912A-74A6C66BFD27}" dt="2021-02-03T22:43:49.550" v="27" actId="20577"/>
        <pc:sldMkLst>
          <pc:docMk/>
          <pc:sldMk cId="3625888887" sldId="406"/>
        </pc:sldMkLst>
        <pc:spChg chg="mod">
          <ac:chgData name="Jennifer Farinas" userId="S::jfarinas@octa.net::7341ec17-c2eb-4611-9729-ab93fb2b3598" providerId="AD" clId="Web-{C0CA7469-6D6B-4905-912A-74A6C66BFD27}" dt="2021-02-03T22:43:49.550" v="27" actId="20577"/>
          <ac:spMkLst>
            <pc:docMk/>
            <pc:sldMk cId="3625888887" sldId="406"/>
            <ac:spMk id="2" creationId="{6E492C6E-7EA3-4E47-A7C8-1530EA3EE8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8"/>
            <a:ext cx="3038475" cy="466725"/>
          </a:xfrm>
          <a:prstGeom prst="rect">
            <a:avLst/>
          </a:prstGeom>
        </p:spPr>
        <p:txBody>
          <a:bodyPr vert="horz" lIns="91428" tIns="45711" rIns="91428" bIns="45711" rtlCol="0"/>
          <a:lstStyle>
            <a:lvl1pPr algn="l">
              <a:defRPr sz="1200"/>
            </a:lvl1pPr>
          </a:lstStyle>
          <a:p>
            <a:endParaRPr lang="en-US"/>
          </a:p>
        </p:txBody>
      </p:sp>
      <p:sp>
        <p:nvSpPr>
          <p:cNvPr id="3" name="Date Placeholder 2"/>
          <p:cNvSpPr>
            <a:spLocks noGrp="1"/>
          </p:cNvSpPr>
          <p:nvPr>
            <p:ph type="dt" sz="quarter" idx="1"/>
          </p:nvPr>
        </p:nvSpPr>
        <p:spPr>
          <a:xfrm>
            <a:off x="3970346" y="8"/>
            <a:ext cx="3038475" cy="466725"/>
          </a:xfrm>
          <a:prstGeom prst="rect">
            <a:avLst/>
          </a:prstGeom>
        </p:spPr>
        <p:txBody>
          <a:bodyPr vert="horz" lIns="91428" tIns="45711" rIns="91428" bIns="45711" rtlCol="0"/>
          <a:lstStyle>
            <a:lvl1pPr algn="r">
              <a:defRPr sz="1200"/>
            </a:lvl1pPr>
          </a:lstStyle>
          <a:p>
            <a:fld id="{74B1A950-C805-46D9-9013-1DAC3988DE26}" type="datetimeFigureOut">
              <a:rPr lang="en-US" smtClean="0"/>
              <a:t>7/27/2021</a:t>
            </a:fld>
            <a:endParaRPr lang="en-US"/>
          </a:p>
        </p:txBody>
      </p:sp>
      <p:sp>
        <p:nvSpPr>
          <p:cNvPr id="4" name="Footer Placeholder 3"/>
          <p:cNvSpPr>
            <a:spLocks noGrp="1"/>
          </p:cNvSpPr>
          <p:nvPr>
            <p:ph type="ftr" sz="quarter" idx="2"/>
          </p:nvPr>
        </p:nvSpPr>
        <p:spPr>
          <a:xfrm>
            <a:off x="8" y="8829682"/>
            <a:ext cx="3038475" cy="466725"/>
          </a:xfrm>
          <a:prstGeom prst="rect">
            <a:avLst/>
          </a:prstGeom>
        </p:spPr>
        <p:txBody>
          <a:bodyPr vert="horz" lIns="91428" tIns="45711" rIns="91428"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3970346" y="8829682"/>
            <a:ext cx="3038475" cy="466725"/>
          </a:xfrm>
          <a:prstGeom prst="rect">
            <a:avLst/>
          </a:prstGeom>
        </p:spPr>
        <p:txBody>
          <a:bodyPr vert="horz" lIns="91428" tIns="45711" rIns="91428" bIns="45711" rtlCol="0" anchor="b"/>
          <a:lstStyle>
            <a:lvl1pPr algn="r">
              <a:defRPr sz="1200"/>
            </a:lvl1pPr>
          </a:lstStyle>
          <a:p>
            <a:fld id="{901FE1E8-729E-4CD6-9E42-C324BF418CDE}" type="slidenum">
              <a:rPr lang="en-US" smtClean="0"/>
              <a:t>‹#›</a:t>
            </a:fld>
            <a:endParaRPr lang="en-US"/>
          </a:p>
        </p:txBody>
      </p:sp>
    </p:spTree>
    <p:extLst>
      <p:ext uri="{BB962C8B-B14F-4D97-AF65-F5344CB8AC3E}">
        <p14:creationId xmlns:p14="http://schemas.microsoft.com/office/powerpoint/2010/main" val="37048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3"/>
            <a:ext cx="3037840" cy="466435"/>
          </a:xfrm>
          <a:prstGeom prst="rect">
            <a:avLst/>
          </a:prstGeom>
        </p:spPr>
        <p:txBody>
          <a:bodyPr vert="horz" lIns="93153" tIns="46571" rIns="93153" bIns="46571" rtlCol="0"/>
          <a:lstStyle>
            <a:lvl1pPr algn="l">
              <a:defRPr sz="1200"/>
            </a:lvl1pPr>
          </a:lstStyle>
          <a:p>
            <a:endParaRPr lang="en-US"/>
          </a:p>
        </p:txBody>
      </p:sp>
      <p:sp>
        <p:nvSpPr>
          <p:cNvPr id="3" name="Date Placeholder 2"/>
          <p:cNvSpPr>
            <a:spLocks noGrp="1"/>
          </p:cNvSpPr>
          <p:nvPr>
            <p:ph type="dt" idx="1"/>
          </p:nvPr>
        </p:nvSpPr>
        <p:spPr>
          <a:xfrm>
            <a:off x="3970939" y="13"/>
            <a:ext cx="3037840" cy="466435"/>
          </a:xfrm>
          <a:prstGeom prst="rect">
            <a:avLst/>
          </a:prstGeom>
        </p:spPr>
        <p:txBody>
          <a:bodyPr vert="horz" lIns="93153" tIns="46571" rIns="93153" bIns="46571" rtlCol="0"/>
          <a:lstStyle>
            <a:lvl1pPr algn="r">
              <a:defRPr sz="1200"/>
            </a:lvl1pPr>
          </a:lstStyle>
          <a:p>
            <a:fld id="{D8CDBE4E-E4B4-5745-97E1-AB17BAA90549}" type="datetimeFigureOut">
              <a:rPr lang="en-US" smtClean="0"/>
              <a:t>7/27/2021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3" tIns="46571" rIns="93153" bIns="46571" rtlCol="0" anchor="ctr"/>
          <a:lstStyle/>
          <a:p>
            <a:endParaRPr lang="en-US"/>
          </a:p>
        </p:txBody>
      </p:sp>
      <p:sp>
        <p:nvSpPr>
          <p:cNvPr id="5" name="Notes Placeholder 4"/>
          <p:cNvSpPr>
            <a:spLocks noGrp="1"/>
          </p:cNvSpPr>
          <p:nvPr>
            <p:ph type="body" sz="quarter" idx="3"/>
          </p:nvPr>
        </p:nvSpPr>
        <p:spPr>
          <a:xfrm>
            <a:off x="701041" y="4473893"/>
            <a:ext cx="5608320" cy="3660457"/>
          </a:xfrm>
          <a:prstGeom prst="rect">
            <a:avLst/>
          </a:prstGeom>
        </p:spPr>
        <p:txBody>
          <a:bodyPr vert="horz" lIns="93153" tIns="46571" rIns="93153" bIns="465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80"/>
            <a:ext cx="3037840" cy="466434"/>
          </a:xfrm>
          <a:prstGeom prst="rect">
            <a:avLst/>
          </a:prstGeom>
        </p:spPr>
        <p:txBody>
          <a:bodyPr vert="horz" lIns="93153" tIns="46571" rIns="93153" bIns="4657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80"/>
            <a:ext cx="3037840" cy="466434"/>
          </a:xfrm>
          <a:prstGeom prst="rect">
            <a:avLst/>
          </a:prstGeom>
        </p:spPr>
        <p:txBody>
          <a:bodyPr vert="horz" lIns="93153" tIns="46571" rIns="93153" bIns="46571" rtlCol="0" anchor="b"/>
          <a:lstStyle>
            <a:lvl1pPr algn="r">
              <a:defRPr sz="1200"/>
            </a:lvl1pPr>
          </a:lstStyle>
          <a:p>
            <a:fld id="{385B56B9-487F-D746-82F7-C47BF21AEF15}" type="slidenum">
              <a:rPr lang="en-US" smtClean="0"/>
              <a:t>‹#›</a:t>
            </a:fld>
            <a:endParaRPr lang="en-US"/>
          </a:p>
        </p:txBody>
      </p:sp>
    </p:spTree>
    <p:extLst>
      <p:ext uri="{BB962C8B-B14F-4D97-AF65-F5344CB8AC3E}">
        <p14:creationId xmlns:p14="http://schemas.microsoft.com/office/powerpoint/2010/main" val="87111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B56B9-487F-D746-82F7-C47BF21AEF15}" type="slidenum">
              <a:rPr lang="en-US" smtClean="0"/>
              <a:t>1</a:t>
            </a:fld>
            <a:endParaRPr lang="en-US"/>
          </a:p>
        </p:txBody>
      </p:sp>
    </p:spTree>
    <p:extLst>
      <p:ext uri="{BB962C8B-B14F-4D97-AF65-F5344CB8AC3E}">
        <p14:creationId xmlns:p14="http://schemas.microsoft.com/office/powerpoint/2010/main" val="209382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working with our IT staff to create an upload portal for you to utilize to submit your applications electronically. It will be populated right below the Applications under the Call for Projects tab here. Once you click on the link, it will ask for some basic information like name, agency, email address and then have a section where you can upload or drag and drop files into the space provided. It will be time stamped so we will know if the application was submitted ahead of the 4PM deadline on September 9, 2021. Hard copy submittal is allowed but not preferred, and instructions on how to do that are in the guidelines. If you elect to submit hard copy applications, please make sure that you submit a flash drive of the applications so that we can easily upload it to our computers. </a:t>
            </a:r>
          </a:p>
        </p:txBody>
      </p:sp>
      <p:sp>
        <p:nvSpPr>
          <p:cNvPr id="4" name="Slide Number Placeholder 3"/>
          <p:cNvSpPr>
            <a:spLocks noGrp="1"/>
          </p:cNvSpPr>
          <p:nvPr>
            <p:ph type="sldNum" sz="quarter" idx="5"/>
          </p:nvPr>
        </p:nvSpPr>
        <p:spPr/>
        <p:txBody>
          <a:bodyPr/>
          <a:lstStyle/>
          <a:p>
            <a:fld id="{385B56B9-487F-D746-82F7-C47BF21AEF15}" type="slidenum">
              <a:rPr lang="en-US" smtClean="0"/>
              <a:t>12</a:t>
            </a:fld>
            <a:endParaRPr lang="en-US"/>
          </a:p>
        </p:txBody>
      </p:sp>
    </p:spTree>
    <p:extLst>
      <p:ext uri="{BB962C8B-B14F-4D97-AF65-F5344CB8AC3E}">
        <p14:creationId xmlns:p14="http://schemas.microsoft.com/office/powerpoint/2010/main" val="397235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This is the contact list for the EMSD grant program. Feel free to reach out to us if you have any further questions. We are available to discuss with you 1:1 if needed and encourage you to submit applications.</a:t>
            </a:r>
            <a:endParaRPr lang="en-US" dirty="0"/>
          </a:p>
        </p:txBody>
      </p:sp>
      <p:sp>
        <p:nvSpPr>
          <p:cNvPr id="4" name="Slide Number Placeholder 3"/>
          <p:cNvSpPr>
            <a:spLocks noGrp="1"/>
          </p:cNvSpPr>
          <p:nvPr>
            <p:ph type="sldNum" sz="quarter" idx="10"/>
          </p:nvPr>
        </p:nvSpPr>
        <p:spPr/>
        <p:txBody>
          <a:bodyPr/>
          <a:lstStyle/>
          <a:p>
            <a:fld id="{385B56B9-487F-D746-82F7-C47BF21AEF15}" type="slidenum">
              <a:rPr lang="en-US" smtClean="0"/>
              <a:t>13</a:t>
            </a:fld>
            <a:endParaRPr lang="en-US"/>
          </a:p>
        </p:txBody>
      </p:sp>
    </p:spTree>
    <p:extLst>
      <p:ext uri="{BB962C8B-B14F-4D97-AF65-F5344CB8AC3E}">
        <p14:creationId xmlns:p14="http://schemas.microsoft.com/office/powerpoint/2010/main" val="214622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will be recorded for our note taking purposes</a:t>
            </a:r>
          </a:p>
        </p:txBody>
      </p:sp>
      <p:sp>
        <p:nvSpPr>
          <p:cNvPr id="4" name="Slide Number Placeholder 3"/>
          <p:cNvSpPr>
            <a:spLocks noGrp="1"/>
          </p:cNvSpPr>
          <p:nvPr>
            <p:ph type="sldNum" sz="quarter" idx="5"/>
          </p:nvPr>
        </p:nvSpPr>
        <p:spPr/>
        <p:txBody>
          <a:bodyPr/>
          <a:lstStyle/>
          <a:p>
            <a:fld id="{385B56B9-487F-D746-82F7-C47BF21AEF15}" type="slidenum">
              <a:rPr lang="en-US" smtClean="0"/>
              <a:t>3</a:t>
            </a:fld>
            <a:endParaRPr lang="en-US"/>
          </a:p>
        </p:txBody>
      </p:sp>
    </p:spTree>
    <p:extLst>
      <p:ext uri="{BB962C8B-B14F-4D97-AF65-F5344CB8AC3E}">
        <p14:creationId xmlns:p14="http://schemas.microsoft.com/office/powerpoint/2010/main" val="22941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Cristina. </a:t>
            </a:r>
            <a:r>
              <a:rPr lang="en-US" b="0" dirty="0"/>
              <a:t>Good </a:t>
            </a:r>
            <a:r>
              <a:rPr lang="en-US" b="0" dirty="0">
                <a:highlight>
                  <a:srgbClr val="FFFF00"/>
                </a:highlight>
              </a:rPr>
              <a:t>afternoon </a:t>
            </a:r>
            <a:r>
              <a:rPr lang="en-US" dirty="0">
                <a:highlight>
                  <a:srgbClr val="FFFF00"/>
                </a:highlight>
              </a:rPr>
              <a:t>everyone </a:t>
            </a:r>
            <a:r>
              <a:rPr lang="en-US" dirty="0"/>
              <a:t>- my name is Jennifer Farinas and I am the Program Manager for the EMSD grant program. Today I will provide a brief introduction of the program and go over each of the application types – capital and operating in detail to allow you to ask questions and understand the type of information we are looking for. </a:t>
            </a:r>
          </a:p>
          <a:p>
            <a:endParaRPr lang="en-US" dirty="0"/>
          </a:p>
          <a:p>
            <a:r>
              <a:rPr lang="en-US" dirty="0"/>
              <a:t>We will have a small break between each application and provide more time at the end for additional questions. </a:t>
            </a:r>
          </a:p>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5</a:t>
            </a:fld>
            <a:endParaRPr lang="en-US"/>
          </a:p>
        </p:txBody>
      </p:sp>
    </p:spTree>
    <p:extLst>
      <p:ext uri="{BB962C8B-B14F-4D97-AF65-F5344CB8AC3E}">
        <p14:creationId xmlns:p14="http://schemas.microsoft.com/office/powerpoint/2010/main" val="409168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Enhanced Mobility for Seniors and Disabled Grant Program (EMSD) Call for Projects will provide up to $4 million in local funding to non-profit organizations and public agencies. Under this program, there are two categories – capital and operating. Capital projects are vehicles and equipment, and operating projects support operating service, mobility management, first and last mile trips, etc. Applicants may request up to $600,000 in total but please note that operating service has a cap of $250,000. More info available on webpage through the fact sheet and guidelines. Please see page 4 of the guidelines posted at www.octa.net/emsd for detailed information.</a:t>
            </a:r>
          </a:p>
          <a:p>
            <a:endParaRPr lang="en-US" dirty="0"/>
          </a:p>
          <a:p>
            <a:r>
              <a:rPr lang="en-US" dirty="0"/>
              <a:t>For those of you representing public agencies, please note that documentation of a public hearing will be required prior to the application deadline of September 9, 2021. Please schedule this right away. </a:t>
            </a:r>
          </a:p>
          <a:p>
            <a:endParaRPr lang="en-US" dirty="0"/>
          </a:p>
          <a:p>
            <a:r>
              <a:rPr lang="en-US" dirty="0"/>
              <a:t>For non-profits, we will require documentation of an “active” status be attached to your application.</a:t>
            </a:r>
          </a:p>
          <a:p>
            <a:endParaRPr lang="en-US" dirty="0"/>
          </a:p>
          <a:p>
            <a:r>
              <a:rPr lang="en-US" dirty="0"/>
              <a:t>The main focus of the workshop today is to address what is required in the applications.</a:t>
            </a:r>
          </a:p>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6</a:t>
            </a:fld>
            <a:endParaRPr lang="en-US"/>
          </a:p>
        </p:txBody>
      </p:sp>
    </p:spTree>
    <p:extLst>
      <p:ext uri="{BB962C8B-B14F-4D97-AF65-F5344CB8AC3E}">
        <p14:creationId xmlns:p14="http://schemas.microsoft.com/office/powerpoint/2010/main" val="412405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proposed EMSD schedule. We are currently at line 2 – the application workshop. The applications are due September 9, 2021 and we are targeting the November 22, 2021 board meeting for award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that this schedule is preliminary and subject to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7</a:t>
            </a:fld>
            <a:endParaRPr lang="en-US"/>
          </a:p>
        </p:txBody>
      </p:sp>
    </p:spTree>
    <p:extLst>
      <p:ext uri="{BB962C8B-B14F-4D97-AF65-F5344CB8AC3E}">
        <p14:creationId xmlns:p14="http://schemas.microsoft.com/office/powerpoint/2010/main" val="198334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jump into the applications, I wanted to quickly ask that you provide your name, organization and service area in the Q &amp; A. We wanted to provide an opportunity for you to get to know each other since we are not meeting in person and potentially coordinate on your applications because we provide bonus points in the capital application for those applicants that coordinate together on providing service, sharing vehicles, etc. </a:t>
            </a:r>
          </a:p>
          <a:p>
            <a:endParaRPr lang="en-US" dirty="0"/>
          </a:p>
          <a:p>
            <a:r>
              <a:rPr lang="en-US" dirty="0"/>
              <a:t>At the end of the workshop, we will compile everyone’s information together and post it to the EMSD website to allow you to contact one another and work together to potentially coordinate service. Please let me know if you don’t want to be a part of this list by using the chat box or sending me an email later.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covering a lot of information today, and I know it might be a little overwhelming, so we want to let you know that if you have any questions following the meeting, you can feel free to contact me, Louis or Denise. Our contact information is listed on the emsd website at www.octa.net/emsd. We are happy to set up 1:1 conversations with you if needed before the September 9</a:t>
            </a:r>
            <a:r>
              <a:rPr lang="en-US" baseline="30000" dirty="0"/>
              <a:t>th</a:t>
            </a:r>
            <a:r>
              <a:rPr lang="en-US" dirty="0"/>
              <a:t> application deadline.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suggest coordinating earlier, for example, so that if your project isn’t eligible, you don’t waste time filling out the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will be moving to the capital application. Just one moment as I change the slide.</a:t>
            </a:r>
          </a:p>
        </p:txBody>
      </p:sp>
      <p:sp>
        <p:nvSpPr>
          <p:cNvPr id="4" name="Slide Number Placeholder 3"/>
          <p:cNvSpPr>
            <a:spLocks noGrp="1"/>
          </p:cNvSpPr>
          <p:nvPr>
            <p:ph type="sldNum" sz="quarter" idx="5"/>
          </p:nvPr>
        </p:nvSpPr>
        <p:spPr/>
        <p:txBody>
          <a:bodyPr/>
          <a:lstStyle/>
          <a:p>
            <a:fld id="{385B56B9-487F-D746-82F7-C47BF21AEF15}" type="slidenum">
              <a:rPr lang="en-US" smtClean="0"/>
              <a:t>8</a:t>
            </a:fld>
            <a:endParaRPr lang="en-US"/>
          </a:p>
        </p:txBody>
      </p:sp>
    </p:spTree>
    <p:extLst>
      <p:ext uri="{BB962C8B-B14F-4D97-AF65-F5344CB8AC3E}">
        <p14:creationId xmlns:p14="http://schemas.microsoft.com/office/powerpoint/2010/main" val="420541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EMSD website has two other documents which will help you fill out the information. One is the capital application instructions and the capital application scoring sheet. I recommend looking at these documents as you are filling out your applications so that you can see what we are looking for and how your answers will be scored. </a:t>
            </a:r>
          </a:p>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9</a:t>
            </a:fld>
            <a:endParaRPr lang="en-US"/>
          </a:p>
        </p:txBody>
      </p:sp>
    </p:spTree>
    <p:extLst>
      <p:ext uri="{BB962C8B-B14F-4D97-AF65-F5344CB8AC3E}">
        <p14:creationId xmlns:p14="http://schemas.microsoft.com/office/powerpoint/2010/main" val="612367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10 minute break and return back here at XXX.</a:t>
            </a:r>
          </a:p>
        </p:txBody>
      </p:sp>
      <p:sp>
        <p:nvSpPr>
          <p:cNvPr id="4" name="Slide Number Placeholder 3"/>
          <p:cNvSpPr>
            <a:spLocks noGrp="1"/>
          </p:cNvSpPr>
          <p:nvPr>
            <p:ph type="sldNum" sz="quarter" idx="5"/>
          </p:nvPr>
        </p:nvSpPr>
        <p:spPr/>
        <p:txBody>
          <a:bodyPr/>
          <a:lstStyle/>
          <a:p>
            <a:fld id="{385B56B9-487F-D746-82F7-C47BF21AEF15}" type="slidenum">
              <a:rPr lang="en-US" smtClean="0"/>
              <a:t>10</a:t>
            </a:fld>
            <a:endParaRPr lang="en-US"/>
          </a:p>
        </p:txBody>
      </p:sp>
    </p:spTree>
    <p:extLst>
      <p:ext uri="{BB962C8B-B14F-4D97-AF65-F5344CB8AC3E}">
        <p14:creationId xmlns:p14="http://schemas.microsoft.com/office/powerpoint/2010/main" val="144442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EMSD website has two other documents which will help you fill out the information. One is the operating application instructions and the operating application scoring sheet. I recommend looking at these documents as you are filling out your applications so that you can see what we are looking for and how your answers will be scored. </a:t>
            </a:r>
          </a:p>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11</a:t>
            </a:fld>
            <a:endParaRPr lang="en-US"/>
          </a:p>
        </p:txBody>
      </p:sp>
    </p:spTree>
    <p:extLst>
      <p:ext uri="{BB962C8B-B14F-4D97-AF65-F5344CB8AC3E}">
        <p14:creationId xmlns:p14="http://schemas.microsoft.com/office/powerpoint/2010/main" val="1463786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spTree>
    <p:extLst>
      <p:ext uri="{BB962C8B-B14F-4D97-AF65-F5344CB8AC3E}">
        <p14:creationId xmlns:p14="http://schemas.microsoft.com/office/powerpoint/2010/main" val="229372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spTree>
    <p:extLst>
      <p:ext uri="{BB962C8B-B14F-4D97-AF65-F5344CB8AC3E}">
        <p14:creationId xmlns:p14="http://schemas.microsoft.com/office/powerpoint/2010/main" val="261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9" name="Picture 8">
            <a:extLst>
              <a:ext uri="{FF2B5EF4-FFF2-40B4-BE49-F238E27FC236}">
                <a16:creationId xmlns:a16="http://schemas.microsoft.com/office/drawing/2014/main" id="{92E0C462-5733-4490-A94B-86239D05847A}"/>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322837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spTree>
    <p:extLst>
      <p:ext uri="{BB962C8B-B14F-4D97-AF65-F5344CB8AC3E}">
        <p14:creationId xmlns:p14="http://schemas.microsoft.com/office/powerpoint/2010/main" val="150027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Regula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391886" y="1253331"/>
            <a:ext cx="11376560"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284688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Large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0" y="2394722"/>
            <a:ext cx="12192000" cy="4358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1886" y="1253331"/>
            <a:ext cx="11376560" cy="4874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129533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391885" y="1263797"/>
            <a:ext cx="5627915"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3797"/>
            <a:ext cx="5596246"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12"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284961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9"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115846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spTree>
    <p:extLst>
      <p:ext uri="{BB962C8B-B14F-4D97-AF65-F5344CB8AC3E}">
        <p14:creationId xmlns:p14="http://schemas.microsoft.com/office/powerpoint/2010/main" val="235493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361229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jfarinas@octa.net" TargetMode="External"/><Relationship Id="rId7" Type="http://schemas.openxmlformats.org/officeDocument/2006/relationships/hyperlink" Target="mailto:jjacobsen@octa.ne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mailto:darriaga@octa.net" TargetMode="External"/><Relationship Id="rId5" Type="http://schemas.openxmlformats.org/officeDocument/2006/relationships/image" Target="../media/image9.jpeg"/><Relationship Id="rId4" Type="http://schemas.openxmlformats.org/officeDocument/2006/relationships/hyperlink" Target="mailto:lzhao@octa.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2630-35BE-48DC-BA27-53F42B8F56D9}"/>
              </a:ext>
            </a:extLst>
          </p:cNvPr>
          <p:cNvSpPr>
            <a:spLocks noGrp="1"/>
          </p:cNvSpPr>
          <p:nvPr>
            <p:ph type="ctrTitle"/>
          </p:nvPr>
        </p:nvSpPr>
        <p:spPr>
          <a:xfrm>
            <a:off x="682752" y="1610360"/>
            <a:ext cx="10671048" cy="2225040"/>
          </a:xfrm>
        </p:spPr>
        <p:txBody>
          <a:bodyPr>
            <a:normAutofit/>
          </a:bodyPr>
          <a:lstStyle/>
          <a:p>
            <a:r>
              <a:rPr lang="en-US" sz="4400" b="1">
                <a:solidFill>
                  <a:schemeClr val="tx1"/>
                </a:solidFill>
                <a:latin typeface="Arial"/>
                <a:cs typeface="Arial"/>
              </a:rPr>
              <a:t>FY2021 EMSD Application Workshop</a:t>
            </a:r>
            <a:br>
              <a:rPr lang="en-US" sz="4400" b="1"/>
            </a:br>
            <a:endParaRPr lang="en-US" sz="3600" b="1">
              <a:solidFill>
                <a:schemeClr val="tx1"/>
              </a:solidFill>
              <a:latin typeface="Arial"/>
              <a:cs typeface="Arial"/>
            </a:endParaRPr>
          </a:p>
        </p:txBody>
      </p:sp>
      <p:sp>
        <p:nvSpPr>
          <p:cNvPr id="3" name="Subtitle 2">
            <a:extLst>
              <a:ext uri="{FF2B5EF4-FFF2-40B4-BE49-F238E27FC236}">
                <a16:creationId xmlns:a16="http://schemas.microsoft.com/office/drawing/2014/main" id="{05C76063-1061-4FA0-8C44-7368337F909C}"/>
              </a:ext>
            </a:extLst>
          </p:cNvPr>
          <p:cNvSpPr>
            <a:spLocks noGrp="1"/>
          </p:cNvSpPr>
          <p:nvPr>
            <p:ph type="subTitle" idx="1"/>
          </p:nvPr>
        </p:nvSpPr>
        <p:spPr>
          <a:xfrm>
            <a:off x="773722" y="3835401"/>
            <a:ext cx="10580077" cy="1612900"/>
          </a:xfrm>
        </p:spPr>
        <p:txBody>
          <a:bodyPr>
            <a:noAutofit/>
          </a:bodyPr>
          <a:lstStyle/>
          <a:p>
            <a:pPr fontAlgn="base">
              <a:spcAft>
                <a:spcPts val="600"/>
              </a:spcAft>
            </a:pPr>
            <a:r>
              <a:rPr lang="en-US" sz="5400" b="1"/>
              <a:t>The Meeting Will Begin Shortly</a:t>
            </a:r>
            <a:endParaRPr lang="en-US" sz="5400" b="1">
              <a:solidFill>
                <a:schemeClr val="tx1">
                  <a:lumMod val="75000"/>
                  <a:lumOff val="25000"/>
                </a:schemeClr>
              </a:solidFill>
            </a:endParaRPr>
          </a:p>
        </p:txBody>
      </p:sp>
    </p:spTree>
    <p:extLst>
      <p:ext uri="{BB962C8B-B14F-4D97-AF65-F5344CB8AC3E}">
        <p14:creationId xmlns:p14="http://schemas.microsoft.com/office/powerpoint/2010/main" val="412094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a:latin typeface="Arial"/>
                <a:cs typeface="Arial"/>
              </a:rPr>
              <a:t>BREAK</a:t>
            </a:r>
            <a:endParaRPr lang="en-US" sz="3600" b="1"/>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305098" y="1233569"/>
            <a:ext cx="5088273" cy="5322277"/>
          </a:xfrm>
        </p:spPr>
        <p:txBody>
          <a:bodyPr vert="horz" lIns="91440" tIns="45720" rIns="91440" bIns="45720" rtlCol="0" anchor="t">
            <a:normAutofit/>
          </a:bodyPr>
          <a:lstStyle/>
          <a:p>
            <a:pPr marL="0" indent="0">
              <a:lnSpc>
                <a:spcPct val="100000"/>
              </a:lnSpc>
              <a:spcBef>
                <a:spcPts val="1400"/>
              </a:spcBef>
              <a:buNone/>
            </a:pPr>
            <a:r>
              <a:rPr lang="en-US" dirty="0">
                <a:solidFill>
                  <a:schemeClr val="tx1"/>
                </a:solidFill>
              </a:rPr>
              <a:t>Let’s take a 10 minute break and return back here at 2:05pm.</a:t>
            </a:r>
          </a:p>
          <a:p>
            <a:pPr marL="0" indent="0">
              <a:lnSpc>
                <a:spcPct val="100000"/>
              </a:lnSpc>
              <a:spcBef>
                <a:spcPts val="1400"/>
              </a:spcBef>
              <a:buNone/>
            </a:pPr>
            <a:endParaRPr lang="en-US" sz="2600" dirty="0">
              <a:solidFill>
                <a:schemeClr val="tx1"/>
              </a:solidFill>
            </a:endParaRP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10</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43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dirty="0">
                <a:latin typeface="Arial"/>
                <a:cs typeface="Arial"/>
              </a:rPr>
              <a:t>OPERATING APPLICATION</a:t>
            </a:r>
            <a:endParaRPr lang="en-US" sz="3600" b="1" dirty="0"/>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305098" y="1233569"/>
            <a:ext cx="5088273" cy="5322277"/>
          </a:xfrm>
        </p:spPr>
        <p:txBody>
          <a:bodyPr vert="horz" lIns="91440" tIns="45720" rIns="91440" bIns="45720" rtlCol="0" anchor="t">
            <a:normAutofit/>
          </a:bodyPr>
          <a:lstStyle/>
          <a:p>
            <a:pPr marL="0" indent="0">
              <a:lnSpc>
                <a:spcPct val="100000"/>
              </a:lnSpc>
              <a:spcBef>
                <a:spcPts val="1400"/>
              </a:spcBef>
              <a:buNone/>
            </a:pPr>
            <a:r>
              <a:rPr lang="en-US" sz="2600" dirty="0">
                <a:solidFill>
                  <a:schemeClr val="tx1"/>
                </a:solidFill>
              </a:rPr>
              <a:t>Referred to Operating Application posted online.</a:t>
            </a:r>
          </a:p>
          <a:p>
            <a:pPr marL="0" indent="0">
              <a:lnSpc>
                <a:spcPct val="100000"/>
              </a:lnSpc>
              <a:spcBef>
                <a:spcPts val="1400"/>
              </a:spcBef>
              <a:buNone/>
            </a:pPr>
            <a:endParaRPr lang="en-US" sz="2600" dirty="0">
              <a:solidFill>
                <a:schemeClr val="tx1"/>
              </a:solidFill>
            </a:endParaRP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11</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457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dirty="0">
                <a:latin typeface="Arial"/>
                <a:cs typeface="Arial"/>
              </a:rPr>
              <a:t>SUBMITTAL INSTRUCTIONS</a:t>
            </a:r>
            <a:endParaRPr lang="en-US" sz="3600" b="1" dirty="0"/>
          </a:p>
        </p:txBody>
      </p:sp>
      <p:pic>
        <p:nvPicPr>
          <p:cNvPr id="6" name="Picture 6" descr="Graphical user interface, application&#10;&#10;Description automatically generated">
            <a:extLst>
              <a:ext uri="{FF2B5EF4-FFF2-40B4-BE49-F238E27FC236}">
                <a16:creationId xmlns:a16="http://schemas.microsoft.com/office/drawing/2014/main" id="{CA653637-D9B0-49EB-841C-A5BC14D34C0B}"/>
              </a:ext>
            </a:extLst>
          </p:cNvPr>
          <p:cNvPicPr>
            <a:picLocks noGrp="1" noChangeAspect="1"/>
          </p:cNvPicPr>
          <p:nvPr>
            <p:ph idx="1"/>
          </p:nvPr>
        </p:nvPicPr>
        <p:blipFill>
          <a:blip r:embed="rId3"/>
          <a:stretch>
            <a:fillRect/>
          </a:stretch>
        </p:blipFill>
        <p:spPr>
          <a:xfrm>
            <a:off x="215801" y="1000838"/>
            <a:ext cx="11261663" cy="5412691"/>
          </a:xfrm>
        </p:spPr>
      </p:pic>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12</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78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t>CONTACTS </a:t>
            </a:r>
          </a:p>
        </p:txBody>
      </p:sp>
      <p:sp>
        <p:nvSpPr>
          <p:cNvPr id="4" name="Slide Number Placeholder 3"/>
          <p:cNvSpPr>
            <a:spLocks noGrp="1"/>
          </p:cNvSpPr>
          <p:nvPr>
            <p:ph type="sldNum" sz="quarter" idx="12"/>
          </p:nvPr>
        </p:nvSpPr>
        <p:spPr/>
        <p:txBody>
          <a:bodyPr/>
          <a:lstStyle/>
          <a:p>
            <a:fld id="{8F88728A-9E54-1B4F-A83C-486C5BF59F16}" type="slidenum">
              <a:rPr lang="en-US" smtClean="0"/>
              <a:pPr/>
              <a:t>13</a:t>
            </a:fld>
            <a:endParaRPr lang="en-US"/>
          </a:p>
        </p:txBody>
      </p:sp>
      <p:sp>
        <p:nvSpPr>
          <p:cNvPr id="3" name="TextBox 2"/>
          <p:cNvSpPr txBox="1"/>
          <p:nvPr/>
        </p:nvSpPr>
        <p:spPr>
          <a:xfrm>
            <a:off x="228603" y="1088572"/>
            <a:ext cx="184731" cy="523220"/>
          </a:xfrm>
          <a:prstGeom prst="rect">
            <a:avLst/>
          </a:prstGeom>
          <a:noFill/>
        </p:spPr>
        <p:txBody>
          <a:bodyPr wrap="none" rtlCol="0" anchor="t">
            <a:spAutoFit/>
          </a:bodyPr>
          <a:lstStyle/>
          <a:p>
            <a:endParaRPr lang="en-US" sz="280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9B1916E3-F816-4F5C-B47D-266E185E7D02}"/>
              </a:ext>
            </a:extLst>
          </p:cNvPr>
          <p:cNvSpPr>
            <a:spLocks noGrp="1"/>
          </p:cNvSpPr>
          <p:nvPr>
            <p:ph idx="1"/>
          </p:nvPr>
        </p:nvSpPr>
        <p:spPr>
          <a:xfrm>
            <a:off x="853704" y="1345867"/>
            <a:ext cx="3969987" cy="4910353"/>
          </a:xfrm>
        </p:spPr>
        <p:txBody>
          <a:bodyPr vert="horz" lIns="91440" tIns="45720" rIns="91440" bIns="45720" rtlCol="0" anchor="t">
            <a:normAutofit/>
          </a:bodyPr>
          <a:lstStyle/>
          <a:p>
            <a:pPr>
              <a:buNone/>
            </a:pPr>
            <a:r>
              <a:rPr lang="en-US" dirty="0">
                <a:latin typeface="Arial"/>
                <a:cs typeface="Arial"/>
              </a:rPr>
              <a:t> </a:t>
            </a:r>
            <a:r>
              <a:rPr lang="en-US" dirty="0">
                <a:solidFill>
                  <a:schemeClr val="tx1"/>
                </a:solidFill>
                <a:latin typeface="Arial"/>
                <a:cs typeface="Arial"/>
              </a:rPr>
              <a:t> </a:t>
            </a:r>
            <a:r>
              <a:rPr lang="en-US" b="1" dirty="0">
                <a:solidFill>
                  <a:schemeClr val="tx1"/>
                </a:solidFill>
                <a:latin typeface="Arial"/>
                <a:ea typeface="+mn-ea"/>
                <a:cs typeface="Arial"/>
              </a:rPr>
              <a:t>Grant:</a:t>
            </a:r>
          </a:p>
          <a:p>
            <a:pPr>
              <a:buNone/>
            </a:pPr>
            <a:r>
              <a:rPr lang="en-US" dirty="0">
                <a:solidFill>
                  <a:schemeClr val="tx1"/>
                </a:solidFill>
                <a:latin typeface="Arial"/>
                <a:cs typeface="Arial"/>
              </a:rPr>
              <a:t>  Jennifer Farinas</a:t>
            </a:r>
            <a:br>
              <a:rPr lang="en-US" dirty="0">
                <a:latin typeface="Arial"/>
                <a:cs typeface="Arial"/>
              </a:rPr>
            </a:br>
            <a:r>
              <a:rPr lang="en-US" u="sng" dirty="0">
                <a:solidFill>
                  <a:schemeClr val="tx1"/>
                </a:solidFill>
                <a:latin typeface="Arial"/>
                <a:cs typeface="Arial"/>
                <a:hlinkClick r:id="rId3">
                  <a:extLst>
                    <a:ext uri="{A12FA001-AC4F-418D-AE19-62706E023703}">
                      <ahyp:hlinkClr xmlns:ahyp="http://schemas.microsoft.com/office/drawing/2018/hyperlinkcolor" val="tx"/>
                    </a:ext>
                  </a:extLst>
                </a:hlinkClick>
              </a:rPr>
              <a:t>jfarinas@octa.net</a:t>
            </a:r>
            <a:r>
              <a:rPr lang="en-US" dirty="0">
                <a:solidFill>
                  <a:schemeClr val="tx1"/>
                </a:solidFill>
                <a:latin typeface="Arial"/>
                <a:cs typeface="Arial"/>
              </a:rPr>
              <a:t> </a:t>
            </a:r>
            <a:endParaRPr lang="en-US" dirty="0">
              <a:solidFill>
                <a:schemeClr val="tx1"/>
              </a:solidFill>
            </a:endParaRPr>
          </a:p>
          <a:p>
            <a:pPr>
              <a:buNone/>
            </a:pPr>
            <a:r>
              <a:rPr lang="en-US" dirty="0">
                <a:solidFill>
                  <a:schemeClr val="tx1"/>
                </a:solidFill>
                <a:latin typeface="Arial"/>
                <a:cs typeface="Arial"/>
              </a:rPr>
              <a:t>  (714) 560-5392</a:t>
            </a:r>
            <a:endParaRPr lang="en-US" dirty="0">
              <a:solidFill>
                <a:schemeClr val="tx1"/>
              </a:solidFill>
            </a:endParaRPr>
          </a:p>
          <a:p>
            <a:pPr>
              <a:buNone/>
            </a:pPr>
            <a:endParaRPr lang="en-US" dirty="0">
              <a:solidFill>
                <a:schemeClr val="tx1"/>
              </a:solidFill>
              <a:latin typeface="Arial"/>
              <a:cs typeface="Arial"/>
            </a:endParaRPr>
          </a:p>
          <a:p>
            <a:pPr>
              <a:buNone/>
            </a:pPr>
            <a:endParaRPr lang="en-US" dirty="0">
              <a:solidFill>
                <a:schemeClr val="tx1"/>
              </a:solidFill>
              <a:latin typeface="Arial"/>
              <a:cs typeface="Arial"/>
            </a:endParaRPr>
          </a:p>
          <a:p>
            <a:pPr>
              <a:buNone/>
            </a:pPr>
            <a:r>
              <a:rPr lang="en-US" dirty="0">
                <a:solidFill>
                  <a:schemeClr val="tx1"/>
                </a:solidFill>
                <a:latin typeface="Arial"/>
                <a:cs typeface="Arial"/>
              </a:rPr>
              <a:t>  Louis Zhao </a:t>
            </a:r>
            <a:r>
              <a:rPr lang="en-US" u="sng" dirty="0">
                <a:solidFill>
                  <a:schemeClr val="tx1"/>
                </a:solidFill>
                <a:latin typeface="Arial"/>
                <a:cs typeface="Arial"/>
                <a:hlinkClick r:id="rId4">
                  <a:extLst>
                    <a:ext uri="{A12FA001-AC4F-418D-AE19-62706E023703}">
                      <ahyp:hlinkClr xmlns:ahyp="http://schemas.microsoft.com/office/drawing/2018/hyperlinkcolor" val="tx"/>
                    </a:ext>
                  </a:extLst>
                </a:hlinkClick>
              </a:rPr>
              <a:t>lzhao@octa.net</a:t>
            </a:r>
            <a:r>
              <a:rPr lang="en-US" dirty="0">
                <a:solidFill>
                  <a:schemeClr val="tx1"/>
                </a:solidFill>
                <a:latin typeface="Arial"/>
                <a:cs typeface="Arial"/>
              </a:rPr>
              <a:t> </a:t>
            </a:r>
            <a:endParaRPr lang="en-US" dirty="0">
              <a:solidFill>
                <a:schemeClr val="tx1"/>
              </a:solidFill>
            </a:endParaRPr>
          </a:p>
          <a:p>
            <a:pPr marL="0" indent="0">
              <a:buNone/>
            </a:pPr>
            <a:r>
              <a:rPr lang="en-US" dirty="0">
                <a:solidFill>
                  <a:schemeClr val="tx1"/>
                </a:solidFill>
                <a:latin typeface="Arial"/>
                <a:cs typeface="Arial"/>
              </a:rPr>
              <a:t>  (714) 560-5494</a:t>
            </a:r>
            <a:endParaRPr lang="en-US" dirty="0">
              <a:solidFill>
                <a:schemeClr val="tx1"/>
              </a:solidFill>
              <a:cs typeface="Arial"/>
            </a:endParaRPr>
          </a:p>
        </p:txBody>
      </p:sp>
      <p:pic>
        <p:nvPicPr>
          <p:cNvPr id="3080" name="Picture 8" descr="See the source image">
            <a:extLst>
              <a:ext uri="{FF2B5EF4-FFF2-40B4-BE49-F238E27FC236}">
                <a16:creationId xmlns:a16="http://schemas.microsoft.com/office/drawing/2014/main" id="{27ABB974-4F1A-4C9C-9ABF-53B40AD483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153" y="2730260"/>
            <a:ext cx="2153635" cy="1664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A292BC-5D41-43D7-9F56-D50B7B5C7C48}"/>
              </a:ext>
            </a:extLst>
          </p:cNvPr>
          <p:cNvSpPr txBox="1"/>
          <p:nvPr/>
        </p:nvSpPr>
        <p:spPr>
          <a:xfrm>
            <a:off x="7080993" y="912781"/>
            <a:ext cx="4105563" cy="6376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endParaRPr lang="en-US" sz="2800" dirty="0">
              <a:latin typeface="Arial"/>
              <a:cs typeface="Arial"/>
            </a:endParaRPr>
          </a:p>
          <a:p>
            <a:endParaRPr lang="en-US" sz="2800" dirty="0">
              <a:latin typeface="Arial"/>
              <a:cs typeface="Arial"/>
            </a:endParaRPr>
          </a:p>
          <a:p>
            <a:r>
              <a:rPr lang="en-US" sz="2800" dirty="0">
                <a:latin typeface="Arial"/>
                <a:cs typeface="Arial"/>
              </a:rPr>
              <a:t>Denise Arriaga-Ibarra</a:t>
            </a:r>
          </a:p>
          <a:p>
            <a:r>
              <a:rPr lang="en-US" sz="2800" dirty="0">
                <a:latin typeface="Arial"/>
                <a:cs typeface="Arial"/>
                <a:hlinkClick r:id="rId6">
                  <a:extLst>
                    <a:ext uri="{A12FA001-AC4F-418D-AE19-62706E023703}">
                      <ahyp:hlinkClr xmlns:ahyp="http://schemas.microsoft.com/office/drawing/2018/hyperlinkcolor" val="tx"/>
                    </a:ext>
                  </a:extLst>
                </a:hlinkClick>
              </a:rPr>
              <a:t>darriaga@octa.net</a:t>
            </a:r>
            <a:endParaRPr lang="en-US" sz="2800" dirty="0">
              <a:latin typeface="Arial"/>
              <a:cs typeface="Arial"/>
            </a:endParaRPr>
          </a:p>
          <a:p>
            <a:r>
              <a:rPr lang="en-US" sz="2800" dirty="0">
                <a:latin typeface="Arial"/>
                <a:cs typeface="Arial"/>
              </a:rPr>
              <a:t>(714) 560-5489</a:t>
            </a:r>
            <a:endParaRPr lang="en-US" sz="2800" dirty="0">
              <a:cs typeface="Calibri"/>
            </a:endParaRPr>
          </a:p>
          <a:p>
            <a:endParaRPr lang="en-US" sz="2800" b="1" dirty="0">
              <a:latin typeface="Arial"/>
              <a:cs typeface="Arial"/>
            </a:endParaRPr>
          </a:p>
          <a:p>
            <a:endParaRPr lang="en-US" sz="2800" b="1" dirty="0">
              <a:latin typeface="Arial"/>
              <a:cs typeface="Arial"/>
            </a:endParaRPr>
          </a:p>
          <a:p>
            <a:r>
              <a:rPr lang="en-US" sz="2800" b="1" dirty="0">
                <a:latin typeface="Arial"/>
                <a:cs typeface="Arial"/>
              </a:rPr>
              <a:t>Implementation:</a:t>
            </a:r>
            <a:r>
              <a:rPr lang="en-US" sz="2800" dirty="0">
                <a:latin typeface="Arial"/>
                <a:cs typeface="Arial"/>
              </a:rPr>
              <a:t> </a:t>
            </a:r>
            <a:endParaRPr lang="en-US" sz="2800" dirty="0">
              <a:ea typeface="+mn-lt"/>
              <a:cs typeface="+mn-lt"/>
            </a:endParaRPr>
          </a:p>
          <a:p>
            <a:r>
              <a:rPr lang="en-US" sz="2800" dirty="0">
                <a:latin typeface="Arial"/>
                <a:cs typeface="Arial"/>
              </a:rPr>
              <a:t>Joanne Jacobsen</a:t>
            </a:r>
            <a:endParaRPr lang="en-US" sz="2800" dirty="0">
              <a:cs typeface="Calibri"/>
            </a:endParaRPr>
          </a:p>
          <a:p>
            <a:r>
              <a:rPr lang="en-US" sz="2800" u="sng" dirty="0">
                <a:latin typeface="Arial"/>
                <a:cs typeface="Arial"/>
                <a:hlinkClick r:id="rId7">
                  <a:extLst>
                    <a:ext uri="{A12FA001-AC4F-418D-AE19-62706E023703}">
                      <ahyp:hlinkClr xmlns:ahyp="http://schemas.microsoft.com/office/drawing/2018/hyperlinkcolor" val="tx"/>
                    </a:ext>
                  </a:extLst>
                </a:hlinkClick>
              </a:rPr>
              <a:t>jjacobsen@octa.net</a:t>
            </a:r>
            <a:endParaRPr lang="en-US" sz="2800" u="sng" dirty="0">
              <a:latin typeface="Arial"/>
              <a:cs typeface="Arial"/>
            </a:endParaRPr>
          </a:p>
          <a:p>
            <a:r>
              <a:rPr lang="en-US" sz="2800" dirty="0">
                <a:latin typeface="Arial"/>
                <a:cs typeface="Arial"/>
              </a:rPr>
              <a:t>(714) 560-5660  </a:t>
            </a:r>
            <a:endParaRPr lang="en-US" sz="2800" dirty="0">
              <a:cs typeface="Calibri"/>
            </a:endParaRPr>
          </a:p>
          <a:p>
            <a:endParaRPr lang="en-US" sz="2800" dirty="0">
              <a:latin typeface="Arial"/>
              <a:cs typeface="Arial"/>
            </a:endParaRPr>
          </a:p>
          <a:p>
            <a:pPr>
              <a:spcBef>
                <a:spcPts val="1000"/>
              </a:spcBef>
            </a:pPr>
            <a:endParaRPr lang="en-US" sz="2800" b="1" dirty="0">
              <a:latin typeface="Arial"/>
              <a:ea typeface="+mn-lt"/>
              <a:cs typeface="Calibri"/>
            </a:endParaRPr>
          </a:p>
          <a:p>
            <a:pPr algn="l"/>
            <a:endParaRPr lang="en-US" b="1" dirty="0">
              <a:cs typeface="Calibri"/>
            </a:endParaRPr>
          </a:p>
          <a:p>
            <a:endParaRPr lang="en-US" dirty="0">
              <a:cs typeface="Calibri"/>
            </a:endParaRPr>
          </a:p>
        </p:txBody>
      </p:sp>
    </p:spTree>
    <p:extLst>
      <p:ext uri="{BB962C8B-B14F-4D97-AF65-F5344CB8AC3E}">
        <p14:creationId xmlns:p14="http://schemas.microsoft.com/office/powerpoint/2010/main" val="387216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B20B33-2717-4A82-96C0-477DFACC04C3}"/>
              </a:ext>
            </a:extLst>
          </p:cNvPr>
          <p:cNvSpPr>
            <a:spLocks noGrp="1"/>
          </p:cNvSpPr>
          <p:nvPr>
            <p:ph type="sldNum" sz="quarter" idx="4294967295"/>
          </p:nvPr>
        </p:nvSpPr>
        <p:spPr>
          <a:xfrm>
            <a:off x="11349038" y="6127750"/>
            <a:ext cx="842962" cy="593725"/>
          </a:xfrm>
          <a:prstGeom prst="rect">
            <a:avLst/>
          </a:prstGeom>
        </p:spPr>
        <p:txBody>
          <a:bodyPr/>
          <a:lstStyle/>
          <a:p>
            <a:fld id="{8F88728A-9E54-1B4F-A83C-486C5BF59F16}" type="slidenum">
              <a:rPr lang="en-US" smtClean="0"/>
              <a:pPr/>
              <a:t>2</a:t>
            </a:fld>
            <a:endParaRPr lang="en-US"/>
          </a:p>
        </p:txBody>
      </p:sp>
      <p:sp>
        <p:nvSpPr>
          <p:cNvPr id="5" name="Rectangle 4">
            <a:extLst>
              <a:ext uri="{FF2B5EF4-FFF2-40B4-BE49-F238E27FC236}">
                <a16:creationId xmlns:a16="http://schemas.microsoft.com/office/drawing/2014/main" id="{F2E32823-9C42-44EB-B768-4A7CC9B84965}"/>
              </a:ext>
            </a:extLst>
          </p:cNvPr>
          <p:cNvSpPr/>
          <p:nvPr/>
        </p:nvSpPr>
        <p:spPr>
          <a:xfrm>
            <a:off x="3176953" y="2130642"/>
            <a:ext cx="7280031" cy="1446550"/>
          </a:xfrm>
          <a:prstGeom prst="rect">
            <a:avLst/>
          </a:prstGeom>
        </p:spPr>
        <p:txBody>
          <a:bodyPr wrap="square">
            <a:spAutoFit/>
          </a:bodyPr>
          <a:lstStyle/>
          <a:p>
            <a:r>
              <a:rPr lang="en-US" sz="8800" b="1">
                <a:solidFill>
                  <a:srgbClr val="0070C0"/>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303024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B87C586B-E6E1-4128-9271-0525150BFDEF}"/>
              </a:ext>
            </a:extLst>
          </p:cNvPr>
          <p:cNvSpPr>
            <a:spLocks noGrp="1"/>
          </p:cNvSpPr>
          <p:nvPr>
            <p:ph sz="half" idx="1"/>
          </p:nvPr>
        </p:nvSpPr>
        <p:spPr>
          <a:xfrm>
            <a:off x="280125" y="1253334"/>
            <a:ext cx="6765736" cy="4627189"/>
          </a:xfrm>
        </p:spPr>
        <p:txBody>
          <a:bodyPr vert="horz" lIns="91440" tIns="45720" rIns="91440" bIns="45720" rtlCol="0" anchor="t">
            <a:normAutofit/>
          </a:bodyPr>
          <a:lstStyle/>
          <a:p>
            <a:r>
              <a:rPr lang="en-US" sz="2600">
                <a:solidFill>
                  <a:schemeClr val="tx1"/>
                </a:solidFill>
                <a:latin typeface="Arial"/>
                <a:cs typeface="Arial"/>
              </a:rPr>
              <a:t>Participant video functions will be deactivated</a:t>
            </a:r>
          </a:p>
          <a:p>
            <a:endParaRPr lang="en-US" sz="1200">
              <a:solidFill>
                <a:schemeClr val="tx1"/>
              </a:solidFill>
              <a:latin typeface="Arial"/>
              <a:cs typeface="Arial"/>
            </a:endParaRPr>
          </a:p>
          <a:p>
            <a:r>
              <a:rPr lang="en-US" sz="2600">
                <a:solidFill>
                  <a:schemeClr val="tx1"/>
                </a:solidFill>
                <a:latin typeface="Arial"/>
                <a:cs typeface="Arial"/>
              </a:rPr>
              <a:t>Questions can be submitted by clicking the Q&amp;A button and typing in questions</a:t>
            </a:r>
          </a:p>
          <a:p>
            <a:endParaRPr lang="en-US" sz="1200">
              <a:solidFill>
                <a:schemeClr val="tx1"/>
              </a:solidFill>
              <a:latin typeface="Arial"/>
              <a:cs typeface="Arial"/>
            </a:endParaRPr>
          </a:p>
          <a:p>
            <a:r>
              <a:rPr lang="en-US" sz="2600">
                <a:solidFill>
                  <a:schemeClr val="tx1"/>
                </a:solidFill>
                <a:latin typeface="Arial"/>
                <a:cs typeface="Arial"/>
              </a:rPr>
              <a:t>Participants can also make spoken comments by raising their hand</a:t>
            </a:r>
            <a:br>
              <a:rPr lang="en-US" sz="2600">
                <a:latin typeface="Arial" panose="020B0604020202020204" pitchFamily="34" charset="0"/>
                <a:cs typeface="Arial" panose="020B0604020202020204" pitchFamily="34" charset="0"/>
              </a:rPr>
            </a:br>
            <a:r>
              <a:rPr lang="en-US" sz="2600">
                <a:solidFill>
                  <a:schemeClr val="tx1"/>
                </a:solidFill>
                <a:latin typeface="Arial"/>
                <a:cs typeface="Arial"/>
              </a:rPr>
              <a:t>(* 9 on phones)</a:t>
            </a:r>
            <a:br>
              <a:rPr lang="en-US" sz="2600">
                <a:latin typeface="Arial" panose="020B0604020202020204" pitchFamily="34" charset="0"/>
                <a:cs typeface="Arial" panose="020B0604020202020204" pitchFamily="34" charset="0"/>
              </a:rPr>
            </a:br>
            <a:r>
              <a:rPr lang="en-US" sz="2600">
                <a:solidFill>
                  <a:schemeClr val="tx1"/>
                </a:solidFill>
                <a:latin typeface="Arial"/>
                <a:cs typeface="Arial"/>
              </a:rPr>
              <a:t>    – unmute yourself once it’s your turn   </a:t>
            </a:r>
            <a:br>
              <a:rPr lang="en-US" sz="2600">
                <a:latin typeface="Arial"/>
                <a:cs typeface="Arial"/>
              </a:rPr>
            </a:br>
            <a:r>
              <a:rPr lang="en-US" sz="2600">
                <a:solidFill>
                  <a:schemeClr val="tx1"/>
                </a:solidFill>
                <a:latin typeface="Arial"/>
                <a:cs typeface="Arial"/>
              </a:rPr>
              <a:t>       to speak (* 6 on phones)</a:t>
            </a:r>
          </a:p>
          <a:p>
            <a:pPr marL="0" indent="0">
              <a:buNone/>
            </a:pPr>
            <a:endParaRPr lang="en-US"/>
          </a:p>
          <a:p>
            <a:endParaRPr lang="en-US"/>
          </a:p>
        </p:txBody>
      </p:sp>
      <p:sp>
        <p:nvSpPr>
          <p:cNvPr id="2" name="Title 1">
            <a:extLst>
              <a:ext uri="{FF2B5EF4-FFF2-40B4-BE49-F238E27FC236}">
                <a16:creationId xmlns:a16="http://schemas.microsoft.com/office/drawing/2014/main" id="{DB52ABC6-B672-413D-95E9-D9069031266B}"/>
              </a:ext>
            </a:extLst>
          </p:cNvPr>
          <p:cNvSpPr>
            <a:spLocks noGrp="1"/>
          </p:cNvSpPr>
          <p:nvPr>
            <p:ph type="title"/>
          </p:nvPr>
        </p:nvSpPr>
        <p:spPr>
          <a:xfrm>
            <a:off x="391885" y="2"/>
            <a:ext cx="11376561" cy="997526"/>
          </a:xfrm>
        </p:spPr>
        <p:txBody>
          <a:bodyPr wrap="none" anchor="ctr">
            <a:normAutofit/>
          </a:bodyPr>
          <a:lstStyle/>
          <a:p>
            <a:r>
              <a:rPr lang="en-US" sz="3600" b="1"/>
              <a:t>GUIDELINES</a:t>
            </a:r>
          </a:p>
        </p:txBody>
      </p:sp>
      <p:pic>
        <p:nvPicPr>
          <p:cNvPr id="1028" name="Picture 4">
            <a:extLst>
              <a:ext uri="{FF2B5EF4-FFF2-40B4-BE49-F238E27FC236}">
                <a16:creationId xmlns:a16="http://schemas.microsoft.com/office/drawing/2014/main" id="{D17C352B-DA59-49FC-8263-C23CFB7A7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019" y="1775223"/>
            <a:ext cx="3428238" cy="779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3BEF362-40E0-4E22-8466-CCB317956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91" y="2628600"/>
            <a:ext cx="2780695" cy="1632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zoom hand or chat icons">
            <a:extLst>
              <a:ext uri="{FF2B5EF4-FFF2-40B4-BE49-F238E27FC236}">
                <a16:creationId xmlns:a16="http://schemas.microsoft.com/office/drawing/2014/main" id="{63648475-E166-4583-BFCC-9E232AFA5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913838"/>
            <a:ext cx="2387029" cy="164421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2B6C7864-7EF0-4766-A960-1688EAB4E9F4}"/>
              </a:ext>
            </a:extLst>
          </p:cNvPr>
          <p:cNvSpPr>
            <a:spLocks noGrp="1"/>
          </p:cNvSpPr>
          <p:nvPr>
            <p:ph type="sldNum" sz="quarter" idx="12"/>
          </p:nvPr>
        </p:nvSpPr>
        <p:spPr>
          <a:xfrm>
            <a:off x="11186556" y="6127669"/>
            <a:ext cx="843148" cy="593806"/>
          </a:xfrm>
        </p:spPr>
        <p:txBody>
          <a:bodyPr/>
          <a:lstStyle/>
          <a:p>
            <a:fld id="{8F88728A-9E54-1B4F-A83C-486C5BF59F16}" type="slidenum">
              <a:rPr lang="en-US" smtClean="0"/>
              <a:pPr/>
              <a:t>3</a:t>
            </a:fld>
            <a:endParaRPr lang="en-US"/>
          </a:p>
        </p:txBody>
      </p:sp>
    </p:spTree>
    <p:extLst>
      <p:ext uri="{BB962C8B-B14F-4D97-AF65-F5344CB8AC3E}">
        <p14:creationId xmlns:p14="http://schemas.microsoft.com/office/powerpoint/2010/main" val="234113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49794-0020-4D78-A5D9-AD1D6A2AC7B2}"/>
              </a:ext>
            </a:extLst>
          </p:cNvPr>
          <p:cNvSpPr>
            <a:spLocks noGrp="1"/>
          </p:cNvSpPr>
          <p:nvPr>
            <p:ph idx="4294967295"/>
          </p:nvPr>
        </p:nvSpPr>
        <p:spPr>
          <a:xfrm>
            <a:off x="2614245" y="2565778"/>
            <a:ext cx="6904893" cy="1384899"/>
          </a:xfrm>
        </p:spPr>
        <p:txBody>
          <a:bodyPr>
            <a:normAutofit fontScale="92500"/>
          </a:bodyPr>
          <a:lstStyle/>
          <a:p>
            <a:pPr marL="0" indent="0">
              <a:buNone/>
            </a:pPr>
            <a:r>
              <a:rPr lang="en-US" sz="8800" b="1">
                <a:solidFill>
                  <a:srgbClr val="0070C0"/>
                </a:solidFill>
                <a:latin typeface="Arial" panose="020B0604020202020204" pitchFamily="34" charset="0"/>
                <a:cs typeface="Arial" panose="020B0604020202020204" pitchFamily="34" charset="0"/>
              </a:rPr>
              <a:t>Presentation</a:t>
            </a:r>
          </a:p>
        </p:txBody>
      </p:sp>
      <p:sp>
        <p:nvSpPr>
          <p:cNvPr id="4" name="Slide Number Placeholder 3">
            <a:extLst>
              <a:ext uri="{FF2B5EF4-FFF2-40B4-BE49-F238E27FC236}">
                <a16:creationId xmlns:a16="http://schemas.microsoft.com/office/drawing/2014/main" id="{B5D329B9-1C54-4D69-B8F2-DC60B53A5D6F}"/>
              </a:ext>
            </a:extLst>
          </p:cNvPr>
          <p:cNvSpPr>
            <a:spLocks noGrp="1"/>
          </p:cNvSpPr>
          <p:nvPr>
            <p:ph type="sldNum" sz="quarter" idx="4294967295"/>
          </p:nvPr>
        </p:nvSpPr>
        <p:spPr>
          <a:xfrm>
            <a:off x="11349038" y="6127750"/>
            <a:ext cx="842962" cy="593725"/>
          </a:xfrm>
          <a:prstGeom prst="rect">
            <a:avLst/>
          </a:prstGeom>
        </p:spPr>
        <p:txBody>
          <a:bodyPr/>
          <a:lstStyle/>
          <a:p>
            <a:fld id="{8F88728A-9E54-1B4F-A83C-486C5BF59F16}" type="slidenum">
              <a:rPr lang="en-US" smtClean="0"/>
              <a:pPr/>
              <a:t>4</a:t>
            </a:fld>
            <a:endParaRPr lang="en-US"/>
          </a:p>
        </p:txBody>
      </p:sp>
    </p:spTree>
    <p:extLst>
      <p:ext uri="{BB962C8B-B14F-4D97-AF65-F5344CB8AC3E}">
        <p14:creationId xmlns:p14="http://schemas.microsoft.com/office/powerpoint/2010/main" val="203784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a:latin typeface="Arial"/>
                <a:cs typeface="Arial"/>
              </a:rPr>
              <a:t>AGENDA</a:t>
            </a:r>
            <a:endParaRPr lang="en-US" sz="3600" b="1"/>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745772" y="1775231"/>
            <a:ext cx="4647599" cy="4780615"/>
          </a:xfrm>
        </p:spPr>
        <p:txBody>
          <a:bodyPr vert="horz" lIns="91440" tIns="45720" rIns="91440" bIns="45720" rtlCol="0" anchor="t">
            <a:normAutofit/>
          </a:bodyPr>
          <a:lstStyle/>
          <a:p>
            <a:pPr fontAlgn="base">
              <a:lnSpc>
                <a:spcPct val="100000"/>
              </a:lnSpc>
              <a:spcBef>
                <a:spcPts val="1400"/>
              </a:spcBef>
            </a:pPr>
            <a:r>
              <a:rPr lang="en-US" sz="2600" dirty="0">
                <a:solidFill>
                  <a:schemeClr val="tx1"/>
                </a:solidFill>
                <a:latin typeface="Arial"/>
                <a:cs typeface="Arial"/>
              </a:rPr>
              <a:t>Introductions</a:t>
            </a:r>
            <a:endParaRPr lang="en-US" sz="2600" dirty="0">
              <a:solidFill>
                <a:schemeClr val="tx1"/>
              </a:solidFill>
            </a:endParaRPr>
          </a:p>
          <a:p>
            <a:pPr>
              <a:lnSpc>
                <a:spcPct val="100000"/>
              </a:lnSpc>
              <a:spcBef>
                <a:spcPts val="1400"/>
              </a:spcBef>
            </a:pPr>
            <a:r>
              <a:rPr lang="en-US" sz="2600" dirty="0">
                <a:solidFill>
                  <a:schemeClr val="tx1"/>
                </a:solidFill>
                <a:latin typeface="Arial"/>
                <a:cs typeface="Arial"/>
              </a:rPr>
              <a:t>Brief Overview</a:t>
            </a:r>
          </a:p>
          <a:p>
            <a:pPr>
              <a:lnSpc>
                <a:spcPct val="100000"/>
              </a:lnSpc>
              <a:spcBef>
                <a:spcPts val="1400"/>
              </a:spcBef>
            </a:pPr>
            <a:r>
              <a:rPr lang="en-US" sz="2600" dirty="0">
                <a:solidFill>
                  <a:schemeClr val="tx1"/>
                </a:solidFill>
                <a:latin typeface="Arial"/>
                <a:cs typeface="Arial"/>
              </a:rPr>
              <a:t>Schedule</a:t>
            </a:r>
          </a:p>
          <a:p>
            <a:pPr>
              <a:lnSpc>
                <a:spcPct val="100000"/>
              </a:lnSpc>
              <a:spcBef>
                <a:spcPts val="1400"/>
              </a:spcBef>
            </a:pPr>
            <a:r>
              <a:rPr lang="en-US" sz="2600" dirty="0">
                <a:solidFill>
                  <a:schemeClr val="tx1"/>
                </a:solidFill>
                <a:latin typeface="Arial"/>
                <a:cs typeface="Arial"/>
              </a:rPr>
              <a:t>Introductions – chat box</a:t>
            </a:r>
            <a:endParaRPr lang="en-US" sz="2600" dirty="0">
              <a:solidFill>
                <a:schemeClr val="tx1"/>
              </a:solidFill>
              <a:cs typeface="Arial"/>
            </a:endParaRPr>
          </a:p>
          <a:p>
            <a:pPr>
              <a:lnSpc>
                <a:spcPct val="100000"/>
              </a:lnSpc>
              <a:spcBef>
                <a:spcPts val="1400"/>
              </a:spcBef>
            </a:pPr>
            <a:r>
              <a:rPr lang="en-US" sz="2600" dirty="0">
                <a:solidFill>
                  <a:schemeClr val="tx1"/>
                </a:solidFill>
                <a:latin typeface="Arial"/>
                <a:cs typeface="Arial"/>
              </a:rPr>
              <a:t>Capital Application</a:t>
            </a:r>
            <a:endParaRPr lang="en-US" sz="2600" dirty="0">
              <a:solidFill>
                <a:schemeClr val="tx1"/>
              </a:solidFill>
              <a:cs typeface="Arial"/>
            </a:endParaRPr>
          </a:p>
          <a:p>
            <a:pPr>
              <a:lnSpc>
                <a:spcPct val="100000"/>
              </a:lnSpc>
              <a:spcBef>
                <a:spcPts val="1400"/>
              </a:spcBef>
            </a:pPr>
            <a:r>
              <a:rPr lang="en-US" sz="2600" dirty="0">
                <a:solidFill>
                  <a:schemeClr val="tx1"/>
                </a:solidFill>
                <a:latin typeface="Arial"/>
                <a:cs typeface="Arial"/>
              </a:rPr>
              <a:t>Break</a:t>
            </a:r>
            <a:endParaRPr lang="en-US" dirty="0">
              <a:solidFill>
                <a:schemeClr val="tx1"/>
              </a:solidFill>
            </a:endParaRPr>
          </a:p>
          <a:p>
            <a:pPr>
              <a:lnSpc>
                <a:spcPct val="100000"/>
              </a:lnSpc>
              <a:spcBef>
                <a:spcPts val="1400"/>
              </a:spcBef>
            </a:pPr>
            <a:r>
              <a:rPr lang="en-US" sz="2600" dirty="0">
                <a:solidFill>
                  <a:schemeClr val="tx1"/>
                </a:solidFill>
                <a:latin typeface="Arial"/>
                <a:cs typeface="Arial"/>
              </a:rPr>
              <a:t>Operating Application</a:t>
            </a:r>
            <a:endParaRPr lang="en-US" dirty="0">
              <a:solidFill>
                <a:schemeClr val="tx1"/>
              </a:solidFill>
            </a:endParaRPr>
          </a:p>
          <a:p>
            <a:pPr>
              <a:lnSpc>
                <a:spcPct val="100000"/>
              </a:lnSpc>
              <a:spcBef>
                <a:spcPts val="1400"/>
              </a:spcBef>
            </a:pPr>
            <a:r>
              <a:rPr lang="en-US" sz="2600" dirty="0">
                <a:solidFill>
                  <a:schemeClr val="tx1"/>
                </a:solidFill>
                <a:latin typeface="Arial"/>
                <a:cs typeface="Arial"/>
              </a:rPr>
              <a:t>Questions/Wrap-Up</a:t>
            </a:r>
            <a:endParaRPr lang="en-US" sz="2600" dirty="0">
              <a:solidFill>
                <a:schemeClr val="tx1"/>
              </a:solidFill>
            </a:endParaRPr>
          </a:p>
          <a:p>
            <a:pPr marL="0" indent="0">
              <a:lnSpc>
                <a:spcPct val="100000"/>
              </a:lnSpc>
              <a:spcBef>
                <a:spcPts val="1400"/>
              </a:spcBef>
              <a:buNone/>
            </a:pPr>
            <a:endParaRPr lang="en-US" sz="2600" dirty="0">
              <a:solidFill>
                <a:schemeClr val="tx1"/>
              </a:solidFill>
            </a:endParaRP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5</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6" descr="A group of people standing around a bus&#10;&#10;Description automatically generated">
            <a:extLst>
              <a:ext uri="{FF2B5EF4-FFF2-40B4-BE49-F238E27FC236}">
                <a16:creationId xmlns:a16="http://schemas.microsoft.com/office/drawing/2014/main" id="{A56C7BA7-F6C0-4B2A-AF0A-F7C881A4216D}"/>
              </a:ext>
            </a:extLst>
          </p:cNvPr>
          <p:cNvPicPr>
            <a:picLocks noChangeAspect="1"/>
          </p:cNvPicPr>
          <p:nvPr/>
        </p:nvPicPr>
        <p:blipFill>
          <a:blip r:embed="rId3"/>
          <a:stretch>
            <a:fillRect/>
          </a:stretch>
        </p:blipFill>
        <p:spPr>
          <a:xfrm>
            <a:off x="5236080" y="1976359"/>
            <a:ext cx="6292774" cy="3357641"/>
          </a:xfrm>
          <a:prstGeom prst="rect">
            <a:avLst/>
          </a:prstGeom>
        </p:spPr>
      </p:pic>
    </p:spTree>
    <p:extLst>
      <p:ext uri="{BB962C8B-B14F-4D97-AF65-F5344CB8AC3E}">
        <p14:creationId xmlns:p14="http://schemas.microsoft.com/office/powerpoint/2010/main" val="374780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dirty="0">
                <a:latin typeface="Arial"/>
                <a:cs typeface="Arial"/>
              </a:rPr>
              <a:t>OVERVIEW</a:t>
            </a:r>
            <a:endParaRPr lang="en-US" sz="3600" dirty="0"/>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663146" y="1435544"/>
            <a:ext cx="6548007" cy="5120302"/>
          </a:xfrm>
        </p:spPr>
        <p:txBody>
          <a:bodyPr vert="horz" lIns="91440" tIns="45720" rIns="91440" bIns="45720" rtlCol="0" anchor="t">
            <a:normAutofit/>
          </a:bodyPr>
          <a:lstStyle/>
          <a:p>
            <a:pPr fontAlgn="base">
              <a:lnSpc>
                <a:spcPct val="100000"/>
              </a:lnSpc>
              <a:spcBef>
                <a:spcPts val="1400"/>
              </a:spcBef>
            </a:pPr>
            <a:r>
              <a:rPr lang="en-US" sz="2600" dirty="0">
                <a:solidFill>
                  <a:schemeClr val="tx1"/>
                </a:solidFill>
                <a:latin typeface="Arial"/>
                <a:cs typeface="Arial"/>
              </a:rPr>
              <a:t>$4 million available</a:t>
            </a:r>
            <a:endParaRPr lang="en-US" dirty="0"/>
          </a:p>
          <a:p>
            <a:pPr fontAlgn="base">
              <a:lnSpc>
                <a:spcPct val="100000"/>
              </a:lnSpc>
              <a:spcBef>
                <a:spcPts val="1400"/>
              </a:spcBef>
            </a:pPr>
            <a:r>
              <a:rPr lang="en-US" sz="2600" dirty="0">
                <a:solidFill>
                  <a:schemeClr val="tx1"/>
                </a:solidFill>
                <a:latin typeface="Arial"/>
                <a:cs typeface="Arial"/>
              </a:rPr>
              <a:t>Application types</a:t>
            </a:r>
            <a:endParaRPr lang="en-US" dirty="0">
              <a:solidFill>
                <a:schemeClr val="tx1"/>
              </a:solidFill>
            </a:endParaRPr>
          </a:p>
          <a:p>
            <a:pPr lvl="1">
              <a:lnSpc>
                <a:spcPct val="100000"/>
              </a:lnSpc>
              <a:spcBef>
                <a:spcPts val="1400"/>
              </a:spcBef>
              <a:buFont typeface="Courier New"/>
              <a:buChar char="o"/>
            </a:pPr>
            <a:r>
              <a:rPr lang="en-US" sz="2200" dirty="0">
                <a:solidFill>
                  <a:schemeClr val="tx1"/>
                </a:solidFill>
                <a:latin typeface="Arial"/>
                <a:cs typeface="Arial"/>
              </a:rPr>
              <a:t>Capital </a:t>
            </a:r>
            <a:endParaRPr lang="en-US" sz="2200" dirty="0">
              <a:solidFill>
                <a:schemeClr val="tx1"/>
              </a:solidFill>
              <a:cs typeface="Arial"/>
            </a:endParaRPr>
          </a:p>
          <a:p>
            <a:pPr lvl="1">
              <a:lnSpc>
                <a:spcPct val="100000"/>
              </a:lnSpc>
              <a:spcBef>
                <a:spcPts val="1400"/>
              </a:spcBef>
              <a:buFont typeface="Courier New"/>
              <a:buChar char="o"/>
            </a:pPr>
            <a:r>
              <a:rPr lang="en-US" sz="2200" dirty="0">
                <a:solidFill>
                  <a:schemeClr val="tx1"/>
                </a:solidFill>
                <a:latin typeface="Arial"/>
                <a:cs typeface="Arial"/>
              </a:rPr>
              <a:t>Operating (service request $250K max)</a:t>
            </a:r>
            <a:endParaRPr lang="en-US" sz="2200" dirty="0">
              <a:solidFill>
                <a:schemeClr val="tx1"/>
              </a:solidFill>
              <a:cs typeface="Arial"/>
            </a:endParaRPr>
          </a:p>
          <a:p>
            <a:pPr>
              <a:lnSpc>
                <a:spcPct val="100000"/>
              </a:lnSpc>
              <a:spcBef>
                <a:spcPts val="1400"/>
              </a:spcBef>
            </a:pPr>
            <a:r>
              <a:rPr lang="en-US" sz="2600" dirty="0">
                <a:solidFill>
                  <a:schemeClr val="tx1"/>
                </a:solidFill>
                <a:latin typeface="Arial"/>
                <a:cs typeface="Arial"/>
              </a:rPr>
              <a:t>Overall $600,000 maximum request per applicant</a:t>
            </a:r>
            <a:endParaRPr lang="en-US" sz="2600" dirty="0">
              <a:solidFill>
                <a:schemeClr val="tx1"/>
              </a:solidFill>
              <a:cs typeface="Arial"/>
            </a:endParaRPr>
          </a:p>
          <a:p>
            <a:pPr>
              <a:lnSpc>
                <a:spcPct val="100000"/>
              </a:lnSpc>
              <a:spcBef>
                <a:spcPts val="1400"/>
              </a:spcBef>
            </a:pPr>
            <a:r>
              <a:rPr lang="en-US" sz="2600" dirty="0">
                <a:solidFill>
                  <a:schemeClr val="tx1"/>
                </a:solidFill>
                <a:latin typeface="Arial"/>
                <a:cs typeface="Arial"/>
              </a:rPr>
              <a:t>Local agencies - public hearing required </a:t>
            </a:r>
            <a:endParaRPr lang="en-US" sz="2600" dirty="0">
              <a:solidFill>
                <a:schemeClr val="tx1"/>
              </a:solidFill>
              <a:cs typeface="Arial"/>
            </a:endParaRPr>
          </a:p>
          <a:p>
            <a:pPr>
              <a:lnSpc>
                <a:spcPct val="100000"/>
              </a:lnSpc>
              <a:spcBef>
                <a:spcPts val="1400"/>
              </a:spcBef>
            </a:pPr>
            <a:r>
              <a:rPr lang="en-US" sz="2600" dirty="0">
                <a:solidFill>
                  <a:schemeClr val="tx1"/>
                </a:solidFill>
                <a:latin typeface="Arial"/>
                <a:cs typeface="Arial"/>
              </a:rPr>
              <a:t>Non-profit “active status” documentation</a:t>
            </a:r>
            <a:endParaRPr lang="en-US" sz="2600" dirty="0">
              <a:solidFill>
                <a:schemeClr val="tx1"/>
              </a:solidFill>
              <a:cs typeface="Arial"/>
            </a:endParaRPr>
          </a:p>
          <a:p>
            <a:pPr marL="0" indent="0">
              <a:lnSpc>
                <a:spcPct val="100000"/>
              </a:lnSpc>
              <a:spcBef>
                <a:spcPts val="1400"/>
              </a:spcBef>
              <a:buNone/>
            </a:pPr>
            <a:endParaRPr lang="en-US" sz="2600" dirty="0">
              <a:solidFill>
                <a:schemeClr val="tx1"/>
              </a:solidFill>
              <a:cs typeface="Arial"/>
            </a:endParaRP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6</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6" descr="A group of people standing around a bus&#10;&#10;Description automatically generated">
            <a:extLst>
              <a:ext uri="{FF2B5EF4-FFF2-40B4-BE49-F238E27FC236}">
                <a16:creationId xmlns:a16="http://schemas.microsoft.com/office/drawing/2014/main" id="{A56C7BA7-F6C0-4B2A-AF0A-F7C881A4216D}"/>
              </a:ext>
            </a:extLst>
          </p:cNvPr>
          <p:cNvPicPr>
            <a:picLocks noChangeAspect="1"/>
          </p:cNvPicPr>
          <p:nvPr/>
        </p:nvPicPr>
        <p:blipFill>
          <a:blip r:embed="rId3"/>
          <a:stretch>
            <a:fillRect/>
          </a:stretch>
        </p:blipFill>
        <p:spPr>
          <a:xfrm>
            <a:off x="7209935" y="2839346"/>
            <a:ext cx="4676967" cy="2494654"/>
          </a:xfrm>
          <a:prstGeom prst="rect">
            <a:avLst/>
          </a:prstGeom>
        </p:spPr>
      </p:pic>
    </p:spTree>
    <p:extLst>
      <p:ext uri="{BB962C8B-B14F-4D97-AF65-F5344CB8AC3E}">
        <p14:creationId xmlns:p14="http://schemas.microsoft.com/office/powerpoint/2010/main" val="77769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7E07-8167-484A-A7A1-5D5A0BEA18B4}"/>
              </a:ext>
            </a:extLst>
          </p:cNvPr>
          <p:cNvSpPr>
            <a:spLocks noGrp="1"/>
          </p:cNvSpPr>
          <p:nvPr>
            <p:ph type="title"/>
          </p:nvPr>
        </p:nvSpPr>
        <p:spPr/>
        <p:txBody>
          <a:bodyPr>
            <a:normAutofit fontScale="90000"/>
          </a:bodyPr>
          <a:lstStyle/>
          <a:p>
            <a:br>
              <a:rPr lang="en-US"/>
            </a:br>
            <a:endParaRPr lang="en-US"/>
          </a:p>
        </p:txBody>
      </p:sp>
      <p:sp>
        <p:nvSpPr>
          <p:cNvPr id="3" name="Content Placeholder 2">
            <a:extLst>
              <a:ext uri="{FF2B5EF4-FFF2-40B4-BE49-F238E27FC236}">
                <a16:creationId xmlns:a16="http://schemas.microsoft.com/office/drawing/2014/main" id="{582D4C77-C0DF-4FE5-9CD3-29CB0B8DC5AA}"/>
              </a:ext>
            </a:extLst>
          </p:cNvPr>
          <p:cNvSpPr>
            <a:spLocks noGrp="1"/>
          </p:cNvSpPr>
          <p:nvPr>
            <p:ph idx="1"/>
          </p:nvPr>
        </p:nvSpPr>
        <p:spPr>
          <a:xfrm>
            <a:off x="391886" y="1253331"/>
            <a:ext cx="11376560" cy="4766470"/>
          </a:xfrm>
        </p:spPr>
        <p:txBody>
          <a:bodyPr/>
          <a:lstStyle/>
          <a:p>
            <a:endParaRPr lang="en-US"/>
          </a:p>
          <a:p>
            <a:endParaRPr lang="en-US"/>
          </a:p>
          <a:p>
            <a:endParaRPr lang="en-US"/>
          </a:p>
        </p:txBody>
      </p:sp>
      <p:sp>
        <p:nvSpPr>
          <p:cNvPr id="4" name="Slide Number Placeholder 3">
            <a:extLst>
              <a:ext uri="{FF2B5EF4-FFF2-40B4-BE49-F238E27FC236}">
                <a16:creationId xmlns:a16="http://schemas.microsoft.com/office/drawing/2014/main" id="{6B99B40F-2382-4DB4-B766-2180BDF4D5E2}"/>
              </a:ext>
            </a:extLst>
          </p:cNvPr>
          <p:cNvSpPr>
            <a:spLocks noGrp="1"/>
          </p:cNvSpPr>
          <p:nvPr>
            <p:ph type="sldNum" sz="quarter" idx="12"/>
          </p:nvPr>
        </p:nvSpPr>
        <p:spPr/>
        <p:txBody>
          <a:bodyPr/>
          <a:lstStyle/>
          <a:p>
            <a:fld id="{8F88728A-9E54-1B4F-A83C-486C5BF59F16}" type="slidenum">
              <a:rPr lang="en-US" smtClean="0"/>
              <a:pPr/>
              <a:t>7</a:t>
            </a:fld>
            <a:endParaRPr lang="en-US"/>
          </a:p>
        </p:txBody>
      </p:sp>
      <p:sp>
        <p:nvSpPr>
          <p:cNvPr id="6" name="Title 1">
            <a:extLst>
              <a:ext uri="{FF2B5EF4-FFF2-40B4-BE49-F238E27FC236}">
                <a16:creationId xmlns:a16="http://schemas.microsoft.com/office/drawing/2014/main" id="{3C8E896B-9A28-4858-BD4C-FB6012835254}"/>
              </a:ext>
            </a:extLst>
          </p:cNvPr>
          <p:cNvSpPr txBox="1">
            <a:spLocks/>
          </p:cNvSpPr>
          <p:nvPr/>
        </p:nvSpPr>
        <p:spPr>
          <a:xfrm>
            <a:off x="423554" y="-5770"/>
            <a:ext cx="5932715" cy="1003298"/>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charset="0"/>
                <a:ea typeface="Arial" charset="0"/>
                <a:cs typeface="Arial" charset="0"/>
              </a:defRPr>
            </a:lvl1pPr>
          </a:lstStyle>
          <a:p>
            <a:r>
              <a:rPr lang="en-US" sz="3600" b="1"/>
              <a:t>SCHEDULE</a:t>
            </a:r>
            <a:endParaRPr lang="en-US" sz="3600"/>
          </a:p>
        </p:txBody>
      </p:sp>
      <p:graphicFrame>
        <p:nvGraphicFramePr>
          <p:cNvPr id="5" name="Table 4">
            <a:extLst>
              <a:ext uri="{FF2B5EF4-FFF2-40B4-BE49-F238E27FC236}">
                <a16:creationId xmlns:a16="http://schemas.microsoft.com/office/drawing/2014/main" id="{98834E27-BFDD-4FD3-B1F3-D81F98EB20AB}"/>
              </a:ext>
            </a:extLst>
          </p:cNvPr>
          <p:cNvGraphicFramePr>
            <a:graphicFrameLocks noGrp="1"/>
          </p:cNvGraphicFramePr>
          <p:nvPr>
            <p:extLst>
              <p:ext uri="{D42A27DB-BD31-4B8C-83A1-F6EECF244321}">
                <p14:modId xmlns:p14="http://schemas.microsoft.com/office/powerpoint/2010/main" val="2659030948"/>
              </p:ext>
            </p:extLst>
          </p:nvPr>
        </p:nvGraphicFramePr>
        <p:xfrm>
          <a:off x="873757" y="1626487"/>
          <a:ext cx="9543709" cy="3047426"/>
        </p:xfrm>
        <a:graphic>
          <a:graphicData uri="http://schemas.openxmlformats.org/drawingml/2006/table">
            <a:tbl>
              <a:tblPr/>
              <a:tblGrid>
                <a:gridCol w="5486400">
                  <a:extLst>
                    <a:ext uri="{9D8B030D-6E8A-4147-A177-3AD203B41FA5}">
                      <a16:colId xmlns:a16="http://schemas.microsoft.com/office/drawing/2014/main" val="3164329660"/>
                    </a:ext>
                  </a:extLst>
                </a:gridCol>
                <a:gridCol w="4057309">
                  <a:extLst>
                    <a:ext uri="{9D8B030D-6E8A-4147-A177-3AD203B41FA5}">
                      <a16:colId xmlns:a16="http://schemas.microsoft.com/office/drawing/2014/main" val="1594557726"/>
                    </a:ext>
                  </a:extLst>
                </a:gridCol>
              </a:tblGrid>
              <a:tr h="762035">
                <a:tc>
                  <a:txBody>
                    <a:bodyPr/>
                    <a:lstStyle/>
                    <a:p>
                      <a:pPr algn="l" rtl="0" fontAlgn="base"/>
                      <a:r>
                        <a:rPr lang="en-US" sz="2800" b="0" i="0">
                          <a:solidFill>
                            <a:schemeClr val="tx1"/>
                          </a:solidFill>
                          <a:effectLst/>
                          <a:latin typeface="Arial"/>
                        </a:rPr>
                        <a:t>Call Release​</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30004"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EFDD"/>
                    </a:solidFill>
                  </a:tcPr>
                </a:tc>
                <a:tc>
                  <a:txBody>
                    <a:bodyPr/>
                    <a:lstStyle/>
                    <a:p>
                      <a:pPr algn="l" rtl="0" fontAlgn="base"/>
                      <a:r>
                        <a:rPr lang="en-US" sz="2800" b="0" i="0">
                          <a:solidFill>
                            <a:schemeClr val="tx1"/>
                          </a:solidFill>
                          <a:effectLst/>
                          <a:latin typeface="Arial"/>
                        </a:rPr>
                        <a:t>July 12, 2021​</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30004"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EFDD"/>
                    </a:solidFill>
                  </a:tcPr>
                </a:tc>
                <a:extLst>
                  <a:ext uri="{0D108BD9-81ED-4DB2-BD59-A6C34878D82A}">
                    <a16:rowId xmlns:a16="http://schemas.microsoft.com/office/drawing/2014/main" val="3910877286"/>
                  </a:ext>
                </a:extLst>
              </a:tr>
              <a:tr h="760809">
                <a:tc>
                  <a:txBody>
                    <a:bodyPr/>
                    <a:lstStyle/>
                    <a:p>
                      <a:pPr algn="l" rtl="0" fontAlgn="base"/>
                      <a:r>
                        <a:rPr lang="en-US" sz="2800" b="0" i="0">
                          <a:solidFill>
                            <a:schemeClr val="tx1"/>
                          </a:solidFill>
                          <a:effectLst/>
                          <a:latin typeface="Arial"/>
                        </a:rPr>
                        <a:t>Application Workshop</a:t>
                      </a:r>
                    </a:p>
                  </a:txBody>
                  <a:tcPr anchor="ctr">
                    <a:lnL w="10001" cap="flat" cmpd="sng" algn="ctr">
                      <a:solidFill>
                        <a:srgbClr val="FFFFFF"/>
                      </a:solidFill>
                      <a:prstDash val="solid"/>
                      <a:round/>
                      <a:headEnd type="none" w="med" len="med"/>
                      <a:tailEnd type="none" w="med" len="med"/>
                    </a:lnL>
                    <a:lnR w="10000">
                      <a:solidFill>
                        <a:srgbClr val="FFFFFF"/>
                      </a:solidFill>
                    </a:lnR>
                    <a:lnT w="10001"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C585"/>
                    </a:solidFill>
                  </a:tcPr>
                </a:tc>
                <a:tc>
                  <a:txBody>
                    <a:bodyPr/>
                    <a:lstStyle/>
                    <a:p>
                      <a:pPr algn="l" rtl="0" fontAlgn="base"/>
                      <a:r>
                        <a:rPr lang="en-US" sz="2800" b="0" i="0">
                          <a:solidFill>
                            <a:schemeClr val="tx1"/>
                          </a:solidFill>
                          <a:effectLst/>
                          <a:latin typeface="Arial"/>
                        </a:rPr>
                        <a:t>July 26, 2021​</a:t>
                      </a:r>
                    </a:p>
                  </a:txBody>
                  <a:tcPr anchor="ctr">
                    <a:lnL w="10000">
                      <a:solidFill>
                        <a:srgbClr val="FFFFFF"/>
                      </a:solidFill>
                    </a:lnL>
                    <a:lnR w="10001" cap="flat" cmpd="sng" algn="ctr">
                      <a:solidFill>
                        <a:srgbClr val="FFFFFF"/>
                      </a:solidFill>
                      <a:prstDash val="solid"/>
                      <a:round/>
                      <a:headEnd type="none" w="med" len="med"/>
                      <a:tailEnd type="none" w="med" len="med"/>
                    </a:lnR>
                    <a:lnT w="10001"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C585"/>
                    </a:solidFill>
                  </a:tcPr>
                </a:tc>
                <a:extLst>
                  <a:ext uri="{0D108BD9-81ED-4DB2-BD59-A6C34878D82A}">
                    <a16:rowId xmlns:a16="http://schemas.microsoft.com/office/drawing/2014/main" val="413484331"/>
                  </a:ext>
                </a:extLst>
              </a:tr>
              <a:tr h="696515">
                <a:tc>
                  <a:txBody>
                    <a:bodyPr/>
                    <a:lstStyle/>
                    <a:p>
                      <a:pPr marL="0" lvl="0" algn="l" defTabSz="914400" rtl="0" eaLnBrk="1" fontAlgn="base" latinLnBrk="0" hangingPunct="1">
                        <a:buNone/>
                      </a:pPr>
                      <a:r>
                        <a:rPr lang="en-US" sz="2800" b="0" i="0" kern="1200">
                          <a:solidFill>
                            <a:schemeClr val="tx1"/>
                          </a:solidFill>
                          <a:effectLst/>
                          <a:highlight>
                            <a:srgbClr val="FFEFDD"/>
                          </a:highlight>
                          <a:latin typeface="Arial"/>
                          <a:ea typeface="+mn-ea"/>
                          <a:cs typeface="+mn-cs"/>
                        </a:rPr>
                        <a:t>Applications Due</a:t>
                      </a:r>
                    </a:p>
                  </a:txBody>
                  <a:tcPr anchor="ctr">
                    <a:lnL w="10000">
                      <a:solidFill>
                        <a:srgbClr val="FFFFFF"/>
                      </a:solidFill>
                    </a:lnL>
                    <a:lnR w="10000" cap="flat" cmpd="sng" algn="ctr">
                      <a:solidFill>
                        <a:srgbClr val="FFFFFF"/>
                      </a:solidFill>
                      <a:prstDash val="solid"/>
                      <a:round/>
                      <a:headEnd type="none" w="med" len="med"/>
                      <a:tailEnd type="none" w="med" len="med"/>
                    </a:lnR>
                    <a:lnT w="10001" cap="flat" cmpd="sng" algn="ctr">
                      <a:solidFill>
                        <a:srgbClr val="FFFFFF"/>
                      </a:solidFill>
                      <a:prstDash val="solid"/>
                      <a:round/>
                      <a:headEnd type="none" w="med" len="med"/>
                      <a:tailEnd type="none" w="med" len="med"/>
                    </a:lnT>
                    <a:lnB w="10000">
                      <a:solidFill>
                        <a:srgbClr val="FFFFFF"/>
                      </a:solidFill>
                    </a:lnB>
                    <a:solidFill>
                      <a:srgbClr val="FFEFDD"/>
                    </a:solidFill>
                  </a:tcPr>
                </a:tc>
                <a:tc>
                  <a:txBody>
                    <a:bodyPr/>
                    <a:lstStyle/>
                    <a:p>
                      <a:pPr marL="0" lvl="0" algn="l" defTabSz="914400" rtl="0" eaLnBrk="1" fontAlgn="base" latinLnBrk="0" hangingPunct="1">
                        <a:buNone/>
                      </a:pPr>
                      <a:r>
                        <a:rPr lang="en-US" sz="2800" b="0" i="0" kern="1200">
                          <a:solidFill>
                            <a:schemeClr val="tx1"/>
                          </a:solidFill>
                          <a:effectLst/>
                          <a:highlight>
                            <a:srgbClr val="FFEFDD"/>
                          </a:highlight>
                          <a:latin typeface="Arial"/>
                          <a:ea typeface="+mn-ea"/>
                          <a:cs typeface="+mn-cs"/>
                        </a:rPr>
                        <a:t>September 9, 2021</a:t>
                      </a:r>
                    </a:p>
                  </a:txBody>
                  <a:tcPr anchor="ctr">
                    <a:lnL w="10000" cap="flat" cmpd="sng" algn="ctr">
                      <a:solidFill>
                        <a:srgbClr val="FFFFFF"/>
                      </a:solidFill>
                      <a:prstDash val="solid"/>
                      <a:round/>
                      <a:headEnd type="none" w="med" len="med"/>
                      <a:tailEnd type="none" w="med" len="med"/>
                    </a:lnL>
                    <a:lnR w="10000">
                      <a:solidFill>
                        <a:srgbClr val="FFFFFF"/>
                      </a:solidFill>
                    </a:lnR>
                    <a:lnT w="10001" cap="flat" cmpd="sng" algn="ctr">
                      <a:solidFill>
                        <a:srgbClr val="FFFFFF"/>
                      </a:solidFill>
                      <a:prstDash val="solid"/>
                      <a:round/>
                      <a:headEnd type="none" w="med" len="med"/>
                      <a:tailEnd type="none" w="med" len="med"/>
                    </a:lnT>
                    <a:lnB w="10000">
                      <a:solidFill>
                        <a:srgbClr val="FFFFFF"/>
                      </a:solidFill>
                    </a:lnB>
                    <a:solidFill>
                      <a:srgbClr val="FFEFDD"/>
                    </a:solidFill>
                  </a:tcPr>
                </a:tc>
                <a:extLst>
                  <a:ext uri="{0D108BD9-81ED-4DB2-BD59-A6C34878D82A}">
                    <a16:rowId xmlns:a16="http://schemas.microsoft.com/office/drawing/2014/main" val="2275627831"/>
                  </a:ext>
                </a:extLst>
              </a:tr>
              <a:tr h="828067">
                <a:tc>
                  <a:txBody>
                    <a:bodyPr/>
                    <a:lstStyle/>
                    <a:p>
                      <a:pPr algn="l" rtl="0" fontAlgn="base"/>
                      <a:r>
                        <a:rPr lang="en-US" sz="2800" b="0" i="0">
                          <a:solidFill>
                            <a:schemeClr val="tx1"/>
                          </a:solidFill>
                          <a:effectLst/>
                          <a:latin typeface="Arial"/>
                        </a:rPr>
                        <a:t>Award Notification</a:t>
                      </a:r>
                      <a:r>
                        <a:rPr lang="en-US" sz="2800" b="0" i="0" kern="1200">
                          <a:solidFill>
                            <a:schemeClr val="tx1"/>
                          </a:solidFill>
                          <a:effectLst/>
                          <a:latin typeface="Arial"/>
                          <a:ea typeface="+mn-ea"/>
                          <a:cs typeface="+mn-cs"/>
                        </a:rPr>
                        <a:t>​</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10000"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C585"/>
                    </a:solidFill>
                  </a:tcPr>
                </a:tc>
                <a:tc>
                  <a:txBody>
                    <a:bodyPr/>
                    <a:lstStyle/>
                    <a:p>
                      <a:pPr algn="l" rtl="0" fontAlgn="base"/>
                      <a:r>
                        <a:rPr lang="en-US" sz="2800" b="0" i="0">
                          <a:solidFill>
                            <a:schemeClr val="tx1"/>
                          </a:solidFill>
                          <a:effectLst/>
                          <a:latin typeface="Arial"/>
                        </a:rPr>
                        <a:t>November 22, 2021</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10000"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C585"/>
                    </a:solidFill>
                  </a:tcPr>
                </a:tc>
                <a:extLst>
                  <a:ext uri="{0D108BD9-81ED-4DB2-BD59-A6C34878D82A}">
                    <a16:rowId xmlns:a16="http://schemas.microsoft.com/office/drawing/2014/main" val="3228429151"/>
                  </a:ext>
                </a:extLst>
              </a:tr>
            </a:tbl>
          </a:graphicData>
        </a:graphic>
      </p:graphicFrame>
    </p:spTree>
    <p:extLst>
      <p:ext uri="{BB962C8B-B14F-4D97-AF65-F5344CB8AC3E}">
        <p14:creationId xmlns:p14="http://schemas.microsoft.com/office/powerpoint/2010/main" val="296136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a:latin typeface="Arial"/>
                <a:cs typeface="Arial"/>
              </a:rPr>
              <a:t>INTRODUCTIONS</a:t>
            </a:r>
            <a:endParaRPr lang="en-US" sz="3600" b="1"/>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589700" y="1426364"/>
            <a:ext cx="9559285" cy="5129482"/>
          </a:xfrm>
        </p:spPr>
        <p:txBody>
          <a:bodyPr vert="horz" lIns="91440" tIns="45720" rIns="91440" bIns="45720" rtlCol="0" anchor="t">
            <a:normAutofit/>
          </a:bodyPr>
          <a:lstStyle/>
          <a:p>
            <a:pPr marL="0" indent="0" fontAlgn="base">
              <a:lnSpc>
                <a:spcPct val="100000"/>
              </a:lnSpc>
              <a:spcBef>
                <a:spcPts val="1400"/>
              </a:spcBef>
              <a:buNone/>
            </a:pPr>
            <a:r>
              <a:rPr lang="en-US" sz="2600" dirty="0">
                <a:solidFill>
                  <a:schemeClr val="tx1"/>
                </a:solidFill>
                <a:latin typeface="Arial"/>
                <a:cs typeface="Arial"/>
              </a:rPr>
              <a:t>Please provide your name, organization, and service area in the Q &amp; A. </a:t>
            </a:r>
            <a:endParaRPr lang="en-US" sz="2600" dirty="0">
              <a:solidFill>
                <a:schemeClr val="tx1"/>
              </a:solidFill>
            </a:endParaRPr>
          </a:p>
          <a:p>
            <a:pPr marL="0" indent="0">
              <a:lnSpc>
                <a:spcPct val="100000"/>
              </a:lnSpc>
              <a:spcBef>
                <a:spcPts val="1400"/>
              </a:spcBef>
              <a:buNone/>
            </a:pPr>
            <a:endParaRPr lang="en-US" sz="2600" dirty="0">
              <a:solidFill>
                <a:schemeClr val="tx1"/>
              </a:solidFill>
            </a:endParaRP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8</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08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a:latin typeface="Arial"/>
                <a:cs typeface="Arial"/>
              </a:rPr>
              <a:t>CAPITAL APPLICATION</a:t>
            </a:r>
            <a:endParaRPr lang="en-US" sz="3600" b="1"/>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305098" y="1233569"/>
            <a:ext cx="5088273" cy="5322277"/>
          </a:xfrm>
        </p:spPr>
        <p:txBody>
          <a:bodyPr vert="horz" lIns="91440" tIns="45720" rIns="91440" bIns="45720" rtlCol="0" anchor="t">
            <a:normAutofit/>
          </a:bodyPr>
          <a:lstStyle/>
          <a:p>
            <a:pPr marL="0" indent="0">
              <a:lnSpc>
                <a:spcPct val="100000"/>
              </a:lnSpc>
              <a:spcBef>
                <a:spcPts val="1400"/>
              </a:spcBef>
              <a:buNone/>
            </a:pPr>
            <a:r>
              <a:rPr lang="en-US" sz="2600" dirty="0">
                <a:solidFill>
                  <a:schemeClr val="tx1"/>
                </a:solidFill>
              </a:rPr>
              <a:t>Referred to Capital Application posted online.</a:t>
            </a: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9</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139704"/>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CTA Template 2" id="{08507144-847C-D042-9B71-B971A185DA13}" vid="{144A424B-791F-E94F-91EE-BFA3773CC7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3C88394E655D4FA6B224FA451F33B1" ma:contentTypeVersion="4" ma:contentTypeDescription="Create a new document." ma:contentTypeScope="" ma:versionID="1ec63204e97556b81f8b38f4ab926345">
  <xsd:schema xmlns:xsd="http://www.w3.org/2001/XMLSchema" xmlns:xs="http://www.w3.org/2001/XMLSchema" xmlns:p="http://schemas.microsoft.com/office/2006/metadata/properties" xmlns:ns2="3f069404-715e-4679-bd4b-7a1219ab061f" targetNamespace="http://schemas.microsoft.com/office/2006/metadata/properties" ma:root="true" ma:fieldsID="5c2f98b9bb4d260d91757a2eeba7506b" ns2:_="">
    <xsd:import namespace="3f069404-715e-4679-bd4b-7a1219ab0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69404-715e-4679-bd4b-7a1219ab0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CC8B2-F47B-4D99-9C90-E25CE9DF036A}">
  <ds:schemaRef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3f069404-715e-4679-bd4b-7a1219ab061f"/>
    <ds:schemaRef ds:uri="http://www.w3.org/XML/1998/namespace"/>
    <ds:schemaRef ds:uri="http://purl.org/dc/dcmitype/"/>
  </ds:schemaRefs>
</ds:datastoreItem>
</file>

<file path=customXml/itemProps2.xml><?xml version="1.0" encoding="utf-8"?>
<ds:datastoreItem xmlns:ds="http://schemas.openxmlformats.org/officeDocument/2006/customXml" ds:itemID="{E0EDFBBC-9A93-43F9-BF39-B43EEA816752}">
  <ds:schemaRefs>
    <ds:schemaRef ds:uri="http://schemas.microsoft.com/sharepoint/v3/contenttype/forms"/>
  </ds:schemaRefs>
</ds:datastoreItem>
</file>

<file path=customXml/itemProps3.xml><?xml version="1.0" encoding="utf-8"?>
<ds:datastoreItem xmlns:ds="http://schemas.openxmlformats.org/officeDocument/2006/customXml" ds:itemID="{3AEB5DF5-0C92-467D-9C75-CDB31AB2FA30}">
  <ds:schemaRefs>
    <ds:schemaRef ds:uri="3f069404-715e-4679-bd4b-7a1219ab06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OCTA Theme</Template>
  <TotalTime>505</TotalTime>
  <Words>1251</Words>
  <Application>Microsoft Office PowerPoint</Application>
  <PresentationFormat>Widescreen</PresentationFormat>
  <Paragraphs>126</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1_Office Theme</vt:lpstr>
      <vt:lpstr>FY2021 EMSD Application Workshop </vt:lpstr>
      <vt:lpstr>PowerPoint Presentation</vt:lpstr>
      <vt:lpstr>GUIDELINES</vt:lpstr>
      <vt:lpstr>PowerPoint Presentation</vt:lpstr>
      <vt:lpstr>AGENDA</vt:lpstr>
      <vt:lpstr>OVERVIEW</vt:lpstr>
      <vt:lpstr> </vt:lpstr>
      <vt:lpstr>INTRODUCTIONS</vt:lpstr>
      <vt:lpstr>CAPITAL APPLICATION</vt:lpstr>
      <vt:lpstr>BREAK</vt:lpstr>
      <vt:lpstr>OPERATING APPLICATION</vt:lpstr>
      <vt:lpstr>SUBMITTAL INSTRUCTIONS</vt:lpstr>
      <vt:lpstr>CONTACTS </vt:lpstr>
    </vt:vector>
  </TitlesOfParts>
  <Company>OCTA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Keith</dc:creator>
  <cp:lastModifiedBy>Jennifer Farinas</cp:lastModifiedBy>
  <cp:revision>8</cp:revision>
  <cp:lastPrinted>2019-07-23T21:09:01Z</cp:lastPrinted>
  <dcterms:created xsi:type="dcterms:W3CDTF">2016-03-23T18:26:58Z</dcterms:created>
  <dcterms:modified xsi:type="dcterms:W3CDTF">2021-07-27T17:06:53Z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0x0101000E3C88394E655D4FA6B224FA451F33B1</vt:lpwstr>
  </property>
</Properties>
</file>